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286" r:id="rId10"/>
    <p:sldId id="263" r:id="rId11"/>
    <p:sldId id="264" r:id="rId12"/>
    <p:sldId id="265" r:id="rId13"/>
    <p:sldId id="285" r:id="rId14"/>
    <p:sldId id="267" r:id="rId15"/>
    <p:sldId id="268" r:id="rId16"/>
    <p:sldId id="269" r:id="rId17"/>
    <p:sldId id="288" r:id="rId18"/>
    <p:sldId id="296" r:id="rId19"/>
    <p:sldId id="270" r:id="rId20"/>
    <p:sldId id="289" r:id="rId21"/>
    <p:sldId id="290" r:id="rId22"/>
    <p:sldId id="291" r:id="rId23"/>
    <p:sldId id="292" r:id="rId24"/>
    <p:sldId id="293" r:id="rId25"/>
    <p:sldId id="294" r:id="rId26"/>
    <p:sldId id="271" r:id="rId27"/>
    <p:sldId id="272" r:id="rId28"/>
    <p:sldId id="273" r:id="rId29"/>
    <p:sldId id="276" r:id="rId30"/>
    <p:sldId id="277" r:id="rId31"/>
    <p:sldId id="278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E52B9B-1C4E-43B7-9152-C9C7C772954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2380815C-0467-463C-A52F-B95F76C5A657}">
      <dgm:prSet phldrT="[Text]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dirty="0" smtClean="0">
              <a:solidFill>
                <a:schemeClr val="tx1"/>
              </a:solidFill>
            </a:rPr>
            <a:t>نرمال</a:t>
          </a:r>
          <a:endParaRPr lang="fa-IR" dirty="0">
            <a:solidFill>
              <a:schemeClr val="tx1"/>
            </a:solidFill>
          </a:endParaRPr>
        </a:p>
      </dgm:t>
    </dgm:pt>
    <dgm:pt modelId="{AF6B0C12-F829-4F7A-BD88-429CC61FC08E}" type="parTrans" cxnId="{613D3485-31EF-4D0E-B574-CA580E6300B1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0282BAAC-3A8B-4D9B-86EB-D62D888BAA63}" type="sibTrans" cxnId="{613D3485-31EF-4D0E-B574-CA580E6300B1}">
      <dgm:prSet/>
      <dgm:spPr/>
      <dgm:t>
        <a:bodyPr/>
        <a:lstStyle/>
        <a:p>
          <a:pPr rtl="1"/>
          <a:endParaRPr lang="fa-IR"/>
        </a:p>
      </dgm:t>
    </dgm:pt>
    <dgm:pt modelId="{7D1A685D-1B4C-4BFA-8791-BE2B8FC65889}">
      <dgm:prSet phldrT="[Text]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dirty="0" smtClean="0">
              <a:solidFill>
                <a:schemeClr val="tx1"/>
              </a:solidFill>
            </a:rPr>
            <a:t>وزیکولار</a:t>
          </a:r>
          <a:endParaRPr lang="fa-IR" dirty="0">
            <a:solidFill>
              <a:schemeClr val="tx1"/>
            </a:solidFill>
          </a:endParaRPr>
        </a:p>
      </dgm:t>
    </dgm:pt>
    <dgm:pt modelId="{7BE28928-4C79-4687-90B6-BE5C5B1C6F2F}" type="parTrans" cxnId="{4209AA30-294B-4576-A67C-45CD8F9C820B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54607224-B431-4DC1-A5B9-9C33DC227022}" type="sibTrans" cxnId="{4209AA30-294B-4576-A67C-45CD8F9C820B}">
      <dgm:prSet/>
      <dgm:spPr/>
      <dgm:t>
        <a:bodyPr/>
        <a:lstStyle/>
        <a:p>
          <a:pPr rtl="1"/>
          <a:endParaRPr lang="fa-IR"/>
        </a:p>
      </dgm:t>
    </dgm:pt>
    <dgm:pt modelId="{DF929DE5-8585-41E6-A10A-85F9B5B949F8}">
      <dgm:prSet phldrT="[Text]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dirty="0" smtClean="0">
              <a:solidFill>
                <a:schemeClr val="tx1"/>
              </a:solidFill>
            </a:rPr>
            <a:t>برونشیال</a:t>
          </a:r>
          <a:endParaRPr lang="fa-IR" dirty="0">
            <a:solidFill>
              <a:schemeClr val="tx1"/>
            </a:solidFill>
          </a:endParaRPr>
        </a:p>
      </dgm:t>
    </dgm:pt>
    <dgm:pt modelId="{13C9A291-F5FC-4D87-8928-5D8FC14A64F3}" type="parTrans" cxnId="{21C585DF-AC2A-4548-970A-6C7D978E38C8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99765507-C767-4FA9-9955-9F1C2520767D}" type="sibTrans" cxnId="{21C585DF-AC2A-4548-970A-6C7D978E38C8}">
      <dgm:prSet/>
      <dgm:spPr/>
      <dgm:t>
        <a:bodyPr/>
        <a:lstStyle/>
        <a:p>
          <a:pPr rtl="1"/>
          <a:endParaRPr lang="fa-IR"/>
        </a:p>
      </dgm:t>
    </dgm:pt>
    <dgm:pt modelId="{855E4680-9FE8-4BE8-A7DA-28FB0F612AB3}">
      <dgm:prSet phldrT="[Text]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dirty="0" smtClean="0">
              <a:solidFill>
                <a:schemeClr val="tx1"/>
              </a:solidFill>
            </a:rPr>
            <a:t>اضافی</a:t>
          </a:r>
          <a:endParaRPr lang="fa-IR" dirty="0">
            <a:solidFill>
              <a:schemeClr val="tx1"/>
            </a:solidFill>
          </a:endParaRPr>
        </a:p>
      </dgm:t>
    </dgm:pt>
    <dgm:pt modelId="{75516943-0EA9-4BAF-82C1-0D6B6E8369FB}" type="parTrans" cxnId="{A549B7BD-BAC3-4DCF-88F1-7D177CEB1D1D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B1984606-CF21-4DF7-90A4-415D57176DF4}" type="sibTrans" cxnId="{A549B7BD-BAC3-4DCF-88F1-7D177CEB1D1D}">
      <dgm:prSet/>
      <dgm:spPr/>
      <dgm:t>
        <a:bodyPr/>
        <a:lstStyle/>
        <a:p>
          <a:pPr rtl="1"/>
          <a:endParaRPr lang="fa-IR"/>
        </a:p>
      </dgm:t>
    </dgm:pt>
    <dgm:pt modelId="{E3873A4E-F305-4467-9F6F-C8C15CBF10E5}">
      <dgm:prSet phldrT="[Text]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crackles</a:t>
          </a:r>
          <a:endParaRPr lang="fa-IR" dirty="0">
            <a:solidFill>
              <a:schemeClr val="tx1"/>
            </a:solidFill>
          </a:endParaRPr>
        </a:p>
      </dgm:t>
    </dgm:pt>
    <dgm:pt modelId="{55ED22F7-41B5-4BCF-90E3-26DCF7B0E4C3}" type="parTrans" cxnId="{3798E178-8EF1-44FC-A1EE-52FCCC6D900B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7DC8D3EA-F8E8-4A83-A5E1-A3A0850216C9}" type="sibTrans" cxnId="{3798E178-8EF1-44FC-A1EE-52FCCC6D900B}">
      <dgm:prSet/>
      <dgm:spPr/>
      <dgm:t>
        <a:bodyPr/>
        <a:lstStyle/>
        <a:p>
          <a:pPr rtl="1"/>
          <a:endParaRPr lang="fa-IR"/>
        </a:p>
      </dgm:t>
    </dgm:pt>
    <dgm:pt modelId="{656B1BE3-DE0C-4171-9121-94098B90A283}">
      <dgm:prSet phldrT="[Text]" custT="1"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sz="3200" b="1" dirty="0" smtClean="0">
              <a:solidFill>
                <a:schemeClr val="tx1"/>
              </a:solidFill>
            </a:rPr>
            <a:t>صداهای ریوی</a:t>
          </a:r>
          <a:endParaRPr lang="fa-IR" sz="3200" b="1" dirty="0">
            <a:solidFill>
              <a:schemeClr val="tx1"/>
            </a:solidFill>
          </a:endParaRPr>
        </a:p>
      </dgm:t>
    </dgm:pt>
    <dgm:pt modelId="{11270126-FC67-4352-AD3A-14E515AF5D98}" type="sibTrans" cxnId="{DA7A99D5-4606-4476-8136-2BBBB3601B68}">
      <dgm:prSet/>
      <dgm:spPr/>
      <dgm:t>
        <a:bodyPr/>
        <a:lstStyle/>
        <a:p>
          <a:pPr rtl="1"/>
          <a:endParaRPr lang="fa-IR"/>
        </a:p>
      </dgm:t>
    </dgm:pt>
    <dgm:pt modelId="{7A1198C1-19DB-42F8-B193-D2028F3C6A14}" type="parTrans" cxnId="{DA7A99D5-4606-4476-8136-2BBBB3601B68}">
      <dgm:prSet/>
      <dgm:spPr/>
      <dgm:t>
        <a:bodyPr/>
        <a:lstStyle/>
        <a:p>
          <a:pPr rtl="1"/>
          <a:endParaRPr lang="fa-IR"/>
        </a:p>
      </dgm:t>
    </dgm:pt>
    <dgm:pt modelId="{BCDC8D20-D61A-4356-A835-19CD26BF532E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fa-IR" dirty="0" smtClean="0">
              <a:solidFill>
                <a:schemeClr val="tx1"/>
              </a:solidFill>
            </a:rPr>
            <a:t>برونکووزیکولار</a:t>
          </a:r>
          <a:endParaRPr lang="fa-IR" dirty="0">
            <a:solidFill>
              <a:schemeClr val="tx1"/>
            </a:solidFill>
          </a:endParaRPr>
        </a:p>
      </dgm:t>
    </dgm:pt>
    <dgm:pt modelId="{661EA845-EF01-4C3D-A1B5-16F16235CE3F}" type="parTrans" cxnId="{EADACE78-ECE0-4A4A-B00B-B1CE89785DFF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324A75E8-2A5E-44F1-8C0F-417693639E0C}" type="sibTrans" cxnId="{EADACE78-ECE0-4A4A-B00B-B1CE89785DFF}">
      <dgm:prSet/>
      <dgm:spPr/>
      <dgm:t>
        <a:bodyPr/>
        <a:lstStyle/>
        <a:p>
          <a:pPr rtl="1"/>
          <a:endParaRPr lang="fa-IR"/>
        </a:p>
      </dgm:t>
    </dgm:pt>
    <dgm:pt modelId="{EA416E66-DB41-44A0-9443-41FE6822B2A9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wheezes</a:t>
          </a:r>
          <a:endParaRPr lang="fa-IR" dirty="0">
            <a:solidFill>
              <a:schemeClr val="tx1"/>
            </a:solidFill>
          </a:endParaRPr>
        </a:p>
      </dgm:t>
    </dgm:pt>
    <dgm:pt modelId="{EA9BA2D3-480C-49C2-A2A6-A8876D828420}" type="parTrans" cxnId="{1AA1FD7D-DB91-48DD-8EC0-BBDB90552B06}">
      <dgm:prSet/>
      <dgm:spPr>
        <a:solidFill>
          <a:srgbClr val="FFC000"/>
        </a:solidFill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1"/>
          <a:endParaRPr lang="fa-IR"/>
        </a:p>
      </dgm:t>
    </dgm:pt>
    <dgm:pt modelId="{56734D39-50A4-46A0-B772-B9EC790C75EE}" type="sibTrans" cxnId="{1AA1FD7D-DB91-48DD-8EC0-BBDB90552B06}">
      <dgm:prSet/>
      <dgm:spPr/>
      <dgm:t>
        <a:bodyPr/>
        <a:lstStyle/>
        <a:p>
          <a:pPr rtl="1"/>
          <a:endParaRPr lang="fa-IR"/>
        </a:p>
      </dgm:t>
    </dgm:pt>
    <dgm:pt modelId="{8D5EA891-6346-482C-8B6E-1F3DB1B34BB1}" type="pres">
      <dgm:prSet presAssocID="{F7E52B9B-1C4E-43B7-9152-C9C7C77295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7F901429-86FB-4F07-9018-BAEE526A5842}" type="pres">
      <dgm:prSet presAssocID="{656B1BE3-DE0C-4171-9121-94098B90A283}" presName="root1" presStyleCnt="0"/>
      <dgm:spPr/>
    </dgm:pt>
    <dgm:pt modelId="{0A5BB912-473E-4525-8EC1-3A256BDDC137}" type="pres">
      <dgm:prSet presAssocID="{656B1BE3-DE0C-4171-9121-94098B90A283}" presName="LevelOneTextNode" presStyleLbl="node0" presStyleIdx="0" presStyleCnt="1" custScaleX="164146" custScaleY="145279" custLinFactNeighborX="-31694" custLinFactNeighborY="5232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5EA79327-8CCC-4125-B929-4444A69FF20A}" type="pres">
      <dgm:prSet presAssocID="{656B1BE3-DE0C-4171-9121-94098B90A283}" presName="level2hierChild" presStyleCnt="0"/>
      <dgm:spPr/>
    </dgm:pt>
    <dgm:pt modelId="{D62F0D62-5FE3-45D3-92B3-06FDDFCCC4F2}" type="pres">
      <dgm:prSet presAssocID="{AF6B0C12-F829-4F7A-BD88-429CC61FC08E}" presName="conn2-1" presStyleLbl="parChTrans1D2" presStyleIdx="0" presStyleCnt="2"/>
      <dgm:spPr/>
      <dgm:t>
        <a:bodyPr/>
        <a:lstStyle/>
        <a:p>
          <a:pPr rtl="1"/>
          <a:endParaRPr lang="fa-IR"/>
        </a:p>
      </dgm:t>
    </dgm:pt>
    <dgm:pt modelId="{AEBAF312-B1AF-4B33-96DC-7D4A7AFD2918}" type="pres">
      <dgm:prSet presAssocID="{AF6B0C12-F829-4F7A-BD88-429CC61FC08E}" presName="connTx" presStyleLbl="parChTrans1D2" presStyleIdx="0" presStyleCnt="2"/>
      <dgm:spPr/>
      <dgm:t>
        <a:bodyPr/>
        <a:lstStyle/>
        <a:p>
          <a:pPr rtl="1"/>
          <a:endParaRPr lang="fa-IR"/>
        </a:p>
      </dgm:t>
    </dgm:pt>
    <dgm:pt modelId="{FFDC1DE2-DC0F-41D7-BBE3-49A01FAC9E90}" type="pres">
      <dgm:prSet presAssocID="{2380815C-0467-463C-A52F-B95F76C5A657}" presName="root2" presStyleCnt="0"/>
      <dgm:spPr/>
    </dgm:pt>
    <dgm:pt modelId="{6196A8D3-5ABD-42EE-8017-A03884AA81E5}" type="pres">
      <dgm:prSet presAssocID="{2380815C-0467-463C-A52F-B95F76C5A65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37D7F3CF-4C0E-40FA-8D85-ACA2F6B3EE76}" type="pres">
      <dgm:prSet presAssocID="{2380815C-0467-463C-A52F-B95F76C5A657}" presName="level3hierChild" presStyleCnt="0"/>
      <dgm:spPr/>
    </dgm:pt>
    <dgm:pt modelId="{837DE0B9-EFEE-447D-808C-1B18DF6ACD6C}" type="pres">
      <dgm:prSet presAssocID="{7BE28928-4C79-4687-90B6-BE5C5B1C6F2F}" presName="conn2-1" presStyleLbl="parChTrans1D3" presStyleIdx="0" presStyleCnt="5"/>
      <dgm:spPr/>
      <dgm:t>
        <a:bodyPr/>
        <a:lstStyle/>
        <a:p>
          <a:pPr rtl="1"/>
          <a:endParaRPr lang="fa-IR"/>
        </a:p>
      </dgm:t>
    </dgm:pt>
    <dgm:pt modelId="{55ADAEDC-073F-44AF-BF87-1BD89396A483}" type="pres">
      <dgm:prSet presAssocID="{7BE28928-4C79-4687-90B6-BE5C5B1C6F2F}" presName="connTx" presStyleLbl="parChTrans1D3" presStyleIdx="0" presStyleCnt="5"/>
      <dgm:spPr/>
      <dgm:t>
        <a:bodyPr/>
        <a:lstStyle/>
        <a:p>
          <a:pPr rtl="1"/>
          <a:endParaRPr lang="fa-IR"/>
        </a:p>
      </dgm:t>
    </dgm:pt>
    <dgm:pt modelId="{B67A0D95-EDE4-40ED-8534-BF196E9A858D}" type="pres">
      <dgm:prSet presAssocID="{7D1A685D-1B4C-4BFA-8791-BE2B8FC65889}" presName="root2" presStyleCnt="0"/>
      <dgm:spPr/>
    </dgm:pt>
    <dgm:pt modelId="{4FFB915B-EA74-4582-911F-0BE8908354EC}" type="pres">
      <dgm:prSet presAssocID="{7D1A685D-1B4C-4BFA-8791-BE2B8FC65889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10E196F0-6B32-4513-982B-5AC61931C960}" type="pres">
      <dgm:prSet presAssocID="{7D1A685D-1B4C-4BFA-8791-BE2B8FC65889}" presName="level3hierChild" presStyleCnt="0"/>
      <dgm:spPr/>
    </dgm:pt>
    <dgm:pt modelId="{8B3C44FD-9DEC-4C6D-8AF4-CC45CBDBC865}" type="pres">
      <dgm:prSet presAssocID="{13C9A291-F5FC-4D87-8928-5D8FC14A64F3}" presName="conn2-1" presStyleLbl="parChTrans1D3" presStyleIdx="1" presStyleCnt="5"/>
      <dgm:spPr/>
      <dgm:t>
        <a:bodyPr/>
        <a:lstStyle/>
        <a:p>
          <a:pPr rtl="1"/>
          <a:endParaRPr lang="fa-IR"/>
        </a:p>
      </dgm:t>
    </dgm:pt>
    <dgm:pt modelId="{A0C8ACAD-6137-456A-879D-14DF6D9F583E}" type="pres">
      <dgm:prSet presAssocID="{13C9A291-F5FC-4D87-8928-5D8FC14A64F3}" presName="connTx" presStyleLbl="parChTrans1D3" presStyleIdx="1" presStyleCnt="5"/>
      <dgm:spPr/>
      <dgm:t>
        <a:bodyPr/>
        <a:lstStyle/>
        <a:p>
          <a:pPr rtl="1"/>
          <a:endParaRPr lang="fa-IR"/>
        </a:p>
      </dgm:t>
    </dgm:pt>
    <dgm:pt modelId="{BEBC7151-50FF-4EA7-B219-034529582C5F}" type="pres">
      <dgm:prSet presAssocID="{DF929DE5-8585-41E6-A10A-85F9B5B949F8}" presName="root2" presStyleCnt="0"/>
      <dgm:spPr/>
    </dgm:pt>
    <dgm:pt modelId="{9F69F973-601B-4ECB-8720-244137E325C9}" type="pres">
      <dgm:prSet presAssocID="{DF929DE5-8585-41E6-A10A-85F9B5B949F8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CFBEA46F-C6A4-4041-B001-F8C65A270049}" type="pres">
      <dgm:prSet presAssocID="{DF929DE5-8585-41E6-A10A-85F9B5B949F8}" presName="level3hierChild" presStyleCnt="0"/>
      <dgm:spPr/>
    </dgm:pt>
    <dgm:pt modelId="{B4F4BF22-ECB9-4B85-A21C-DC3FF29B87EC}" type="pres">
      <dgm:prSet presAssocID="{661EA845-EF01-4C3D-A1B5-16F16235CE3F}" presName="conn2-1" presStyleLbl="parChTrans1D3" presStyleIdx="2" presStyleCnt="5"/>
      <dgm:spPr/>
      <dgm:t>
        <a:bodyPr/>
        <a:lstStyle/>
        <a:p>
          <a:pPr rtl="1"/>
          <a:endParaRPr lang="fa-IR"/>
        </a:p>
      </dgm:t>
    </dgm:pt>
    <dgm:pt modelId="{ADAB380D-1B68-4949-BC29-F92EA8CB1C50}" type="pres">
      <dgm:prSet presAssocID="{661EA845-EF01-4C3D-A1B5-16F16235CE3F}" presName="connTx" presStyleLbl="parChTrans1D3" presStyleIdx="2" presStyleCnt="5"/>
      <dgm:spPr/>
      <dgm:t>
        <a:bodyPr/>
        <a:lstStyle/>
        <a:p>
          <a:pPr rtl="1"/>
          <a:endParaRPr lang="fa-IR"/>
        </a:p>
      </dgm:t>
    </dgm:pt>
    <dgm:pt modelId="{29BE522D-B30B-4EAE-8212-BFF22A505AE0}" type="pres">
      <dgm:prSet presAssocID="{BCDC8D20-D61A-4356-A835-19CD26BF532E}" presName="root2" presStyleCnt="0"/>
      <dgm:spPr/>
    </dgm:pt>
    <dgm:pt modelId="{22646E6C-082E-445F-A096-A5AF93BCFDC4}" type="pres">
      <dgm:prSet presAssocID="{BCDC8D20-D61A-4356-A835-19CD26BF532E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1A74C832-DADD-4F96-ABB1-24881847714C}" type="pres">
      <dgm:prSet presAssocID="{BCDC8D20-D61A-4356-A835-19CD26BF532E}" presName="level3hierChild" presStyleCnt="0"/>
      <dgm:spPr/>
    </dgm:pt>
    <dgm:pt modelId="{223192FA-85B1-48EF-82F1-B928FB96E6CF}" type="pres">
      <dgm:prSet presAssocID="{75516943-0EA9-4BAF-82C1-0D6B6E8369FB}" presName="conn2-1" presStyleLbl="parChTrans1D2" presStyleIdx="1" presStyleCnt="2"/>
      <dgm:spPr/>
      <dgm:t>
        <a:bodyPr/>
        <a:lstStyle/>
        <a:p>
          <a:pPr rtl="1"/>
          <a:endParaRPr lang="fa-IR"/>
        </a:p>
      </dgm:t>
    </dgm:pt>
    <dgm:pt modelId="{E7492E76-520E-40B2-A362-C3206C05AA30}" type="pres">
      <dgm:prSet presAssocID="{75516943-0EA9-4BAF-82C1-0D6B6E8369FB}" presName="connTx" presStyleLbl="parChTrans1D2" presStyleIdx="1" presStyleCnt="2"/>
      <dgm:spPr/>
      <dgm:t>
        <a:bodyPr/>
        <a:lstStyle/>
        <a:p>
          <a:pPr rtl="1"/>
          <a:endParaRPr lang="fa-IR"/>
        </a:p>
      </dgm:t>
    </dgm:pt>
    <dgm:pt modelId="{91BADF10-5E2F-46EF-8D28-334788CB31AF}" type="pres">
      <dgm:prSet presAssocID="{855E4680-9FE8-4BE8-A7DA-28FB0F612AB3}" presName="root2" presStyleCnt="0"/>
      <dgm:spPr/>
    </dgm:pt>
    <dgm:pt modelId="{2EDC5AA2-83EB-41E9-9723-2110E7B40B31}" type="pres">
      <dgm:prSet presAssocID="{855E4680-9FE8-4BE8-A7DA-28FB0F612AB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33A63C08-A633-4EC5-AA71-148A9C4FC23C}" type="pres">
      <dgm:prSet presAssocID="{855E4680-9FE8-4BE8-A7DA-28FB0F612AB3}" presName="level3hierChild" presStyleCnt="0"/>
      <dgm:spPr/>
    </dgm:pt>
    <dgm:pt modelId="{D42F8B13-FD96-4616-8F7D-E40CBACF3126}" type="pres">
      <dgm:prSet presAssocID="{55ED22F7-41B5-4BCF-90E3-26DCF7B0E4C3}" presName="conn2-1" presStyleLbl="parChTrans1D3" presStyleIdx="3" presStyleCnt="5"/>
      <dgm:spPr/>
      <dgm:t>
        <a:bodyPr/>
        <a:lstStyle/>
        <a:p>
          <a:pPr rtl="1"/>
          <a:endParaRPr lang="fa-IR"/>
        </a:p>
      </dgm:t>
    </dgm:pt>
    <dgm:pt modelId="{A44C5B29-6723-4503-A11B-5F5BEFCE956B}" type="pres">
      <dgm:prSet presAssocID="{55ED22F7-41B5-4BCF-90E3-26DCF7B0E4C3}" presName="connTx" presStyleLbl="parChTrans1D3" presStyleIdx="3" presStyleCnt="5"/>
      <dgm:spPr/>
      <dgm:t>
        <a:bodyPr/>
        <a:lstStyle/>
        <a:p>
          <a:pPr rtl="1"/>
          <a:endParaRPr lang="fa-IR"/>
        </a:p>
      </dgm:t>
    </dgm:pt>
    <dgm:pt modelId="{D9CBC5EC-66E9-4A67-9960-8D6F6BD1ADB2}" type="pres">
      <dgm:prSet presAssocID="{E3873A4E-F305-4467-9F6F-C8C15CBF10E5}" presName="root2" presStyleCnt="0"/>
      <dgm:spPr/>
    </dgm:pt>
    <dgm:pt modelId="{450A8A22-650F-4B24-8B36-790678E68A76}" type="pres">
      <dgm:prSet presAssocID="{E3873A4E-F305-4467-9F6F-C8C15CBF10E5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2B45674A-6A3B-43FB-BE93-023B253DA9A7}" type="pres">
      <dgm:prSet presAssocID="{E3873A4E-F305-4467-9F6F-C8C15CBF10E5}" presName="level3hierChild" presStyleCnt="0"/>
      <dgm:spPr/>
    </dgm:pt>
    <dgm:pt modelId="{CAA724FB-7947-4E9C-B9E0-3794ABE63C7F}" type="pres">
      <dgm:prSet presAssocID="{EA9BA2D3-480C-49C2-A2A6-A8876D828420}" presName="conn2-1" presStyleLbl="parChTrans1D3" presStyleIdx="4" presStyleCnt="5"/>
      <dgm:spPr/>
      <dgm:t>
        <a:bodyPr/>
        <a:lstStyle/>
        <a:p>
          <a:pPr rtl="1"/>
          <a:endParaRPr lang="fa-IR"/>
        </a:p>
      </dgm:t>
    </dgm:pt>
    <dgm:pt modelId="{88921D35-B3C5-4C9F-A2D5-CF2360330B8B}" type="pres">
      <dgm:prSet presAssocID="{EA9BA2D3-480C-49C2-A2A6-A8876D828420}" presName="connTx" presStyleLbl="parChTrans1D3" presStyleIdx="4" presStyleCnt="5"/>
      <dgm:spPr/>
      <dgm:t>
        <a:bodyPr/>
        <a:lstStyle/>
        <a:p>
          <a:pPr rtl="1"/>
          <a:endParaRPr lang="fa-IR"/>
        </a:p>
      </dgm:t>
    </dgm:pt>
    <dgm:pt modelId="{ED763700-59A7-4BF3-807F-C2AC268FAE48}" type="pres">
      <dgm:prSet presAssocID="{EA416E66-DB41-44A0-9443-41FE6822B2A9}" presName="root2" presStyleCnt="0"/>
      <dgm:spPr/>
    </dgm:pt>
    <dgm:pt modelId="{68B37584-F6B1-41CF-B7EA-AD9B9D167176}" type="pres">
      <dgm:prSet presAssocID="{EA416E66-DB41-44A0-9443-41FE6822B2A9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fa-IR"/>
        </a:p>
      </dgm:t>
    </dgm:pt>
    <dgm:pt modelId="{90851F3F-051B-44A0-99A5-8B55D903E12E}" type="pres">
      <dgm:prSet presAssocID="{EA416E66-DB41-44A0-9443-41FE6822B2A9}" presName="level3hierChild" presStyleCnt="0"/>
      <dgm:spPr/>
    </dgm:pt>
  </dgm:ptLst>
  <dgm:cxnLst>
    <dgm:cxn modelId="{E3791AA4-C7CF-459D-B601-DB9343577902}" type="presOf" srcId="{75516943-0EA9-4BAF-82C1-0D6B6E8369FB}" destId="{223192FA-85B1-48EF-82F1-B928FB96E6CF}" srcOrd="0" destOrd="0" presId="urn:microsoft.com/office/officeart/2005/8/layout/hierarchy2"/>
    <dgm:cxn modelId="{5A5161C7-5904-465F-B27A-D7A3B94291FB}" type="presOf" srcId="{75516943-0EA9-4BAF-82C1-0D6B6E8369FB}" destId="{E7492E76-520E-40B2-A362-C3206C05AA30}" srcOrd="1" destOrd="0" presId="urn:microsoft.com/office/officeart/2005/8/layout/hierarchy2"/>
    <dgm:cxn modelId="{CADFE3B7-27B7-46E1-84A9-833C3622BB86}" type="presOf" srcId="{EA9BA2D3-480C-49C2-A2A6-A8876D828420}" destId="{CAA724FB-7947-4E9C-B9E0-3794ABE63C7F}" srcOrd="0" destOrd="0" presId="urn:microsoft.com/office/officeart/2005/8/layout/hierarchy2"/>
    <dgm:cxn modelId="{21C585DF-AC2A-4548-970A-6C7D978E38C8}" srcId="{2380815C-0467-463C-A52F-B95F76C5A657}" destId="{DF929DE5-8585-41E6-A10A-85F9B5B949F8}" srcOrd="1" destOrd="0" parTransId="{13C9A291-F5FC-4D87-8928-5D8FC14A64F3}" sibTransId="{99765507-C767-4FA9-9955-9F1C2520767D}"/>
    <dgm:cxn modelId="{50588D1A-8B08-4C41-8385-40934EB5E511}" type="presOf" srcId="{855E4680-9FE8-4BE8-A7DA-28FB0F612AB3}" destId="{2EDC5AA2-83EB-41E9-9723-2110E7B40B31}" srcOrd="0" destOrd="0" presId="urn:microsoft.com/office/officeart/2005/8/layout/hierarchy2"/>
    <dgm:cxn modelId="{0AA19485-4DC6-4CC6-B4D7-19298397471A}" type="presOf" srcId="{7BE28928-4C79-4687-90B6-BE5C5B1C6F2F}" destId="{837DE0B9-EFEE-447D-808C-1B18DF6ACD6C}" srcOrd="0" destOrd="0" presId="urn:microsoft.com/office/officeart/2005/8/layout/hierarchy2"/>
    <dgm:cxn modelId="{E55B57A2-4595-4160-8011-2CE7FA75E869}" type="presOf" srcId="{AF6B0C12-F829-4F7A-BD88-429CC61FC08E}" destId="{D62F0D62-5FE3-45D3-92B3-06FDDFCCC4F2}" srcOrd="0" destOrd="0" presId="urn:microsoft.com/office/officeart/2005/8/layout/hierarchy2"/>
    <dgm:cxn modelId="{ADA277A6-AB49-4A4D-8145-A5BB0DEB6508}" type="presOf" srcId="{AF6B0C12-F829-4F7A-BD88-429CC61FC08E}" destId="{AEBAF312-B1AF-4B33-96DC-7D4A7AFD2918}" srcOrd="1" destOrd="0" presId="urn:microsoft.com/office/officeart/2005/8/layout/hierarchy2"/>
    <dgm:cxn modelId="{960C3119-0545-4C5C-A3D1-C41DE3764582}" type="presOf" srcId="{EA9BA2D3-480C-49C2-A2A6-A8876D828420}" destId="{88921D35-B3C5-4C9F-A2D5-CF2360330B8B}" srcOrd="1" destOrd="0" presId="urn:microsoft.com/office/officeart/2005/8/layout/hierarchy2"/>
    <dgm:cxn modelId="{DA7A99D5-4606-4476-8136-2BBBB3601B68}" srcId="{F7E52B9B-1C4E-43B7-9152-C9C7C772954F}" destId="{656B1BE3-DE0C-4171-9121-94098B90A283}" srcOrd="0" destOrd="0" parTransId="{7A1198C1-19DB-42F8-B193-D2028F3C6A14}" sibTransId="{11270126-FC67-4352-AD3A-14E515AF5D98}"/>
    <dgm:cxn modelId="{AB4AFE21-4F7D-4C5B-99BB-6EC620BE4FD0}" type="presOf" srcId="{656B1BE3-DE0C-4171-9121-94098B90A283}" destId="{0A5BB912-473E-4525-8EC1-3A256BDDC137}" srcOrd="0" destOrd="0" presId="urn:microsoft.com/office/officeart/2005/8/layout/hierarchy2"/>
    <dgm:cxn modelId="{4D1EB8D5-336A-4911-A5E2-99C54902862E}" type="presOf" srcId="{7BE28928-4C79-4687-90B6-BE5C5B1C6F2F}" destId="{55ADAEDC-073F-44AF-BF87-1BD89396A483}" srcOrd="1" destOrd="0" presId="urn:microsoft.com/office/officeart/2005/8/layout/hierarchy2"/>
    <dgm:cxn modelId="{E304B409-345D-454E-9D6F-1F3CE265D48B}" type="presOf" srcId="{EA416E66-DB41-44A0-9443-41FE6822B2A9}" destId="{68B37584-F6B1-41CF-B7EA-AD9B9D167176}" srcOrd="0" destOrd="0" presId="urn:microsoft.com/office/officeart/2005/8/layout/hierarchy2"/>
    <dgm:cxn modelId="{3798E178-8EF1-44FC-A1EE-52FCCC6D900B}" srcId="{855E4680-9FE8-4BE8-A7DA-28FB0F612AB3}" destId="{E3873A4E-F305-4467-9F6F-C8C15CBF10E5}" srcOrd="0" destOrd="0" parTransId="{55ED22F7-41B5-4BCF-90E3-26DCF7B0E4C3}" sibTransId="{7DC8D3EA-F8E8-4A83-A5E1-A3A0850216C9}"/>
    <dgm:cxn modelId="{407A677E-7604-468D-9C61-CAD55EE4B9A2}" type="presOf" srcId="{F7E52B9B-1C4E-43B7-9152-C9C7C772954F}" destId="{8D5EA891-6346-482C-8B6E-1F3DB1B34BB1}" srcOrd="0" destOrd="0" presId="urn:microsoft.com/office/officeart/2005/8/layout/hierarchy2"/>
    <dgm:cxn modelId="{1AA1FD7D-DB91-48DD-8EC0-BBDB90552B06}" srcId="{855E4680-9FE8-4BE8-A7DA-28FB0F612AB3}" destId="{EA416E66-DB41-44A0-9443-41FE6822B2A9}" srcOrd="1" destOrd="0" parTransId="{EA9BA2D3-480C-49C2-A2A6-A8876D828420}" sibTransId="{56734D39-50A4-46A0-B772-B9EC790C75EE}"/>
    <dgm:cxn modelId="{BF903DD4-6C75-464B-B101-7D460D4857EC}" type="presOf" srcId="{DF929DE5-8585-41E6-A10A-85F9B5B949F8}" destId="{9F69F973-601B-4ECB-8720-244137E325C9}" srcOrd="0" destOrd="0" presId="urn:microsoft.com/office/officeart/2005/8/layout/hierarchy2"/>
    <dgm:cxn modelId="{C4C0F72C-2398-47BE-A596-978A7FE83945}" type="presOf" srcId="{2380815C-0467-463C-A52F-B95F76C5A657}" destId="{6196A8D3-5ABD-42EE-8017-A03884AA81E5}" srcOrd="0" destOrd="0" presId="urn:microsoft.com/office/officeart/2005/8/layout/hierarchy2"/>
    <dgm:cxn modelId="{60DA9A21-551A-4C95-8F74-D7A3BBF908F4}" type="presOf" srcId="{55ED22F7-41B5-4BCF-90E3-26DCF7B0E4C3}" destId="{A44C5B29-6723-4503-A11B-5F5BEFCE956B}" srcOrd="1" destOrd="0" presId="urn:microsoft.com/office/officeart/2005/8/layout/hierarchy2"/>
    <dgm:cxn modelId="{D3BD6EE5-1C56-45ED-B2EA-F4DCB11E337B}" type="presOf" srcId="{7D1A685D-1B4C-4BFA-8791-BE2B8FC65889}" destId="{4FFB915B-EA74-4582-911F-0BE8908354EC}" srcOrd="0" destOrd="0" presId="urn:microsoft.com/office/officeart/2005/8/layout/hierarchy2"/>
    <dgm:cxn modelId="{A549B7BD-BAC3-4DCF-88F1-7D177CEB1D1D}" srcId="{656B1BE3-DE0C-4171-9121-94098B90A283}" destId="{855E4680-9FE8-4BE8-A7DA-28FB0F612AB3}" srcOrd="1" destOrd="0" parTransId="{75516943-0EA9-4BAF-82C1-0D6B6E8369FB}" sibTransId="{B1984606-CF21-4DF7-90A4-415D57176DF4}"/>
    <dgm:cxn modelId="{613D3485-31EF-4D0E-B574-CA580E6300B1}" srcId="{656B1BE3-DE0C-4171-9121-94098B90A283}" destId="{2380815C-0467-463C-A52F-B95F76C5A657}" srcOrd="0" destOrd="0" parTransId="{AF6B0C12-F829-4F7A-BD88-429CC61FC08E}" sibTransId="{0282BAAC-3A8B-4D9B-86EB-D62D888BAA63}"/>
    <dgm:cxn modelId="{EADACE78-ECE0-4A4A-B00B-B1CE89785DFF}" srcId="{2380815C-0467-463C-A52F-B95F76C5A657}" destId="{BCDC8D20-D61A-4356-A835-19CD26BF532E}" srcOrd="2" destOrd="0" parTransId="{661EA845-EF01-4C3D-A1B5-16F16235CE3F}" sibTransId="{324A75E8-2A5E-44F1-8C0F-417693639E0C}"/>
    <dgm:cxn modelId="{99AA63B3-CFC6-4F63-BAC6-D960B7844C87}" type="presOf" srcId="{661EA845-EF01-4C3D-A1B5-16F16235CE3F}" destId="{B4F4BF22-ECB9-4B85-A21C-DC3FF29B87EC}" srcOrd="0" destOrd="0" presId="urn:microsoft.com/office/officeart/2005/8/layout/hierarchy2"/>
    <dgm:cxn modelId="{265E4A5F-5DBF-406D-ADAD-8128C65196B6}" type="presOf" srcId="{13C9A291-F5FC-4D87-8928-5D8FC14A64F3}" destId="{8B3C44FD-9DEC-4C6D-8AF4-CC45CBDBC865}" srcOrd="0" destOrd="0" presId="urn:microsoft.com/office/officeart/2005/8/layout/hierarchy2"/>
    <dgm:cxn modelId="{3071E687-5161-4EA1-BE95-C305D6C67F37}" type="presOf" srcId="{55ED22F7-41B5-4BCF-90E3-26DCF7B0E4C3}" destId="{D42F8B13-FD96-4616-8F7D-E40CBACF3126}" srcOrd="0" destOrd="0" presId="urn:microsoft.com/office/officeart/2005/8/layout/hierarchy2"/>
    <dgm:cxn modelId="{4209AA30-294B-4576-A67C-45CD8F9C820B}" srcId="{2380815C-0467-463C-A52F-B95F76C5A657}" destId="{7D1A685D-1B4C-4BFA-8791-BE2B8FC65889}" srcOrd="0" destOrd="0" parTransId="{7BE28928-4C79-4687-90B6-BE5C5B1C6F2F}" sibTransId="{54607224-B431-4DC1-A5B9-9C33DC227022}"/>
    <dgm:cxn modelId="{313FE2BB-54F7-470D-9DBF-015983F69C90}" type="presOf" srcId="{E3873A4E-F305-4467-9F6F-C8C15CBF10E5}" destId="{450A8A22-650F-4B24-8B36-790678E68A76}" srcOrd="0" destOrd="0" presId="urn:microsoft.com/office/officeart/2005/8/layout/hierarchy2"/>
    <dgm:cxn modelId="{B9450B8B-1666-45C2-88EE-F90D3A0D7F53}" type="presOf" srcId="{BCDC8D20-D61A-4356-A835-19CD26BF532E}" destId="{22646E6C-082E-445F-A096-A5AF93BCFDC4}" srcOrd="0" destOrd="0" presId="urn:microsoft.com/office/officeart/2005/8/layout/hierarchy2"/>
    <dgm:cxn modelId="{995CB7D2-48A3-4002-9356-0A2A8F9BA0F2}" type="presOf" srcId="{661EA845-EF01-4C3D-A1B5-16F16235CE3F}" destId="{ADAB380D-1B68-4949-BC29-F92EA8CB1C50}" srcOrd="1" destOrd="0" presId="urn:microsoft.com/office/officeart/2005/8/layout/hierarchy2"/>
    <dgm:cxn modelId="{48F3D32E-B8DB-43E6-B26D-EA2B38F44B15}" type="presOf" srcId="{13C9A291-F5FC-4D87-8928-5D8FC14A64F3}" destId="{A0C8ACAD-6137-456A-879D-14DF6D9F583E}" srcOrd="1" destOrd="0" presId="urn:microsoft.com/office/officeart/2005/8/layout/hierarchy2"/>
    <dgm:cxn modelId="{DC74416E-508D-4213-83AD-7AF988C9074A}" type="presParOf" srcId="{8D5EA891-6346-482C-8B6E-1F3DB1B34BB1}" destId="{7F901429-86FB-4F07-9018-BAEE526A5842}" srcOrd="0" destOrd="0" presId="urn:microsoft.com/office/officeart/2005/8/layout/hierarchy2"/>
    <dgm:cxn modelId="{6D888CEC-5B9D-4396-A272-8A4DF83EF342}" type="presParOf" srcId="{7F901429-86FB-4F07-9018-BAEE526A5842}" destId="{0A5BB912-473E-4525-8EC1-3A256BDDC137}" srcOrd="0" destOrd="0" presId="urn:microsoft.com/office/officeart/2005/8/layout/hierarchy2"/>
    <dgm:cxn modelId="{27DFF23D-56AF-4EDF-9CF5-A99E1D2AF194}" type="presParOf" srcId="{7F901429-86FB-4F07-9018-BAEE526A5842}" destId="{5EA79327-8CCC-4125-B929-4444A69FF20A}" srcOrd="1" destOrd="0" presId="urn:microsoft.com/office/officeart/2005/8/layout/hierarchy2"/>
    <dgm:cxn modelId="{B6241DAB-F95B-4E0F-96EA-D2623000F184}" type="presParOf" srcId="{5EA79327-8CCC-4125-B929-4444A69FF20A}" destId="{D62F0D62-5FE3-45D3-92B3-06FDDFCCC4F2}" srcOrd="0" destOrd="0" presId="urn:microsoft.com/office/officeart/2005/8/layout/hierarchy2"/>
    <dgm:cxn modelId="{87EF0075-8A3D-4490-96FD-E62BCA564CAA}" type="presParOf" srcId="{D62F0D62-5FE3-45D3-92B3-06FDDFCCC4F2}" destId="{AEBAF312-B1AF-4B33-96DC-7D4A7AFD2918}" srcOrd="0" destOrd="0" presId="urn:microsoft.com/office/officeart/2005/8/layout/hierarchy2"/>
    <dgm:cxn modelId="{A39CFB23-5267-496C-8793-AFE91F400A45}" type="presParOf" srcId="{5EA79327-8CCC-4125-B929-4444A69FF20A}" destId="{FFDC1DE2-DC0F-41D7-BBE3-49A01FAC9E90}" srcOrd="1" destOrd="0" presId="urn:microsoft.com/office/officeart/2005/8/layout/hierarchy2"/>
    <dgm:cxn modelId="{74173FC5-EC18-4772-B44C-F252CB184E1F}" type="presParOf" srcId="{FFDC1DE2-DC0F-41D7-BBE3-49A01FAC9E90}" destId="{6196A8D3-5ABD-42EE-8017-A03884AA81E5}" srcOrd="0" destOrd="0" presId="urn:microsoft.com/office/officeart/2005/8/layout/hierarchy2"/>
    <dgm:cxn modelId="{0AA6C56C-03AA-4A37-93B7-43341F82DDF2}" type="presParOf" srcId="{FFDC1DE2-DC0F-41D7-BBE3-49A01FAC9E90}" destId="{37D7F3CF-4C0E-40FA-8D85-ACA2F6B3EE76}" srcOrd="1" destOrd="0" presId="urn:microsoft.com/office/officeart/2005/8/layout/hierarchy2"/>
    <dgm:cxn modelId="{F8FA8038-385B-43B7-8676-19D85B9B0A67}" type="presParOf" srcId="{37D7F3CF-4C0E-40FA-8D85-ACA2F6B3EE76}" destId="{837DE0B9-EFEE-447D-808C-1B18DF6ACD6C}" srcOrd="0" destOrd="0" presId="urn:microsoft.com/office/officeart/2005/8/layout/hierarchy2"/>
    <dgm:cxn modelId="{B025D523-5058-4A0B-9E73-2FCFFF22EF86}" type="presParOf" srcId="{837DE0B9-EFEE-447D-808C-1B18DF6ACD6C}" destId="{55ADAEDC-073F-44AF-BF87-1BD89396A483}" srcOrd="0" destOrd="0" presId="urn:microsoft.com/office/officeart/2005/8/layout/hierarchy2"/>
    <dgm:cxn modelId="{CF6897CF-DC83-4AC6-BE89-40B2E93B233D}" type="presParOf" srcId="{37D7F3CF-4C0E-40FA-8D85-ACA2F6B3EE76}" destId="{B67A0D95-EDE4-40ED-8534-BF196E9A858D}" srcOrd="1" destOrd="0" presId="urn:microsoft.com/office/officeart/2005/8/layout/hierarchy2"/>
    <dgm:cxn modelId="{0DEA3022-A77C-45BC-A783-861719C0E113}" type="presParOf" srcId="{B67A0D95-EDE4-40ED-8534-BF196E9A858D}" destId="{4FFB915B-EA74-4582-911F-0BE8908354EC}" srcOrd="0" destOrd="0" presId="urn:microsoft.com/office/officeart/2005/8/layout/hierarchy2"/>
    <dgm:cxn modelId="{24E2615B-4AB4-44AF-BBD9-3FF458C51455}" type="presParOf" srcId="{B67A0D95-EDE4-40ED-8534-BF196E9A858D}" destId="{10E196F0-6B32-4513-982B-5AC61931C960}" srcOrd="1" destOrd="0" presId="urn:microsoft.com/office/officeart/2005/8/layout/hierarchy2"/>
    <dgm:cxn modelId="{42D4772C-D4E3-4D53-B801-7A256A011FA5}" type="presParOf" srcId="{37D7F3CF-4C0E-40FA-8D85-ACA2F6B3EE76}" destId="{8B3C44FD-9DEC-4C6D-8AF4-CC45CBDBC865}" srcOrd="2" destOrd="0" presId="urn:microsoft.com/office/officeart/2005/8/layout/hierarchy2"/>
    <dgm:cxn modelId="{DA43AD94-B484-4E5B-B385-52CA15BDADE0}" type="presParOf" srcId="{8B3C44FD-9DEC-4C6D-8AF4-CC45CBDBC865}" destId="{A0C8ACAD-6137-456A-879D-14DF6D9F583E}" srcOrd="0" destOrd="0" presId="urn:microsoft.com/office/officeart/2005/8/layout/hierarchy2"/>
    <dgm:cxn modelId="{3950BA20-1F6A-4081-8AFF-0E2A99A84D4C}" type="presParOf" srcId="{37D7F3CF-4C0E-40FA-8D85-ACA2F6B3EE76}" destId="{BEBC7151-50FF-4EA7-B219-034529582C5F}" srcOrd="3" destOrd="0" presId="urn:microsoft.com/office/officeart/2005/8/layout/hierarchy2"/>
    <dgm:cxn modelId="{05CB69F9-2215-4E6F-A89A-7B8D95EAFF85}" type="presParOf" srcId="{BEBC7151-50FF-4EA7-B219-034529582C5F}" destId="{9F69F973-601B-4ECB-8720-244137E325C9}" srcOrd="0" destOrd="0" presId="urn:microsoft.com/office/officeart/2005/8/layout/hierarchy2"/>
    <dgm:cxn modelId="{066FDFC0-7E85-44F4-878C-59B81C08CC2D}" type="presParOf" srcId="{BEBC7151-50FF-4EA7-B219-034529582C5F}" destId="{CFBEA46F-C6A4-4041-B001-F8C65A270049}" srcOrd="1" destOrd="0" presId="urn:microsoft.com/office/officeart/2005/8/layout/hierarchy2"/>
    <dgm:cxn modelId="{0BBBB917-CDDE-4AF0-8E69-80B6F0F92446}" type="presParOf" srcId="{37D7F3CF-4C0E-40FA-8D85-ACA2F6B3EE76}" destId="{B4F4BF22-ECB9-4B85-A21C-DC3FF29B87EC}" srcOrd="4" destOrd="0" presId="urn:microsoft.com/office/officeart/2005/8/layout/hierarchy2"/>
    <dgm:cxn modelId="{8F1EE414-055C-446B-9D26-28D8ADC8BD19}" type="presParOf" srcId="{B4F4BF22-ECB9-4B85-A21C-DC3FF29B87EC}" destId="{ADAB380D-1B68-4949-BC29-F92EA8CB1C50}" srcOrd="0" destOrd="0" presId="urn:microsoft.com/office/officeart/2005/8/layout/hierarchy2"/>
    <dgm:cxn modelId="{BC768149-F324-4BA6-9ED0-5F2D32EA40E2}" type="presParOf" srcId="{37D7F3CF-4C0E-40FA-8D85-ACA2F6B3EE76}" destId="{29BE522D-B30B-4EAE-8212-BFF22A505AE0}" srcOrd="5" destOrd="0" presId="urn:microsoft.com/office/officeart/2005/8/layout/hierarchy2"/>
    <dgm:cxn modelId="{9F14F0B2-B82B-4FBB-87FE-570069696193}" type="presParOf" srcId="{29BE522D-B30B-4EAE-8212-BFF22A505AE0}" destId="{22646E6C-082E-445F-A096-A5AF93BCFDC4}" srcOrd="0" destOrd="0" presId="urn:microsoft.com/office/officeart/2005/8/layout/hierarchy2"/>
    <dgm:cxn modelId="{18C02E7C-70E8-448D-896D-4B8E74536281}" type="presParOf" srcId="{29BE522D-B30B-4EAE-8212-BFF22A505AE0}" destId="{1A74C832-DADD-4F96-ABB1-24881847714C}" srcOrd="1" destOrd="0" presId="urn:microsoft.com/office/officeart/2005/8/layout/hierarchy2"/>
    <dgm:cxn modelId="{84687CAF-4736-4DA7-88AB-A1A458507F33}" type="presParOf" srcId="{5EA79327-8CCC-4125-B929-4444A69FF20A}" destId="{223192FA-85B1-48EF-82F1-B928FB96E6CF}" srcOrd="2" destOrd="0" presId="urn:microsoft.com/office/officeart/2005/8/layout/hierarchy2"/>
    <dgm:cxn modelId="{F433100A-650D-4005-BA23-247CA52D272E}" type="presParOf" srcId="{223192FA-85B1-48EF-82F1-B928FB96E6CF}" destId="{E7492E76-520E-40B2-A362-C3206C05AA30}" srcOrd="0" destOrd="0" presId="urn:microsoft.com/office/officeart/2005/8/layout/hierarchy2"/>
    <dgm:cxn modelId="{E68ECE5A-7B45-4ECF-B601-FC990DCCF59C}" type="presParOf" srcId="{5EA79327-8CCC-4125-B929-4444A69FF20A}" destId="{91BADF10-5E2F-46EF-8D28-334788CB31AF}" srcOrd="3" destOrd="0" presId="urn:microsoft.com/office/officeart/2005/8/layout/hierarchy2"/>
    <dgm:cxn modelId="{7B703711-503B-4816-8C35-72BD4572D689}" type="presParOf" srcId="{91BADF10-5E2F-46EF-8D28-334788CB31AF}" destId="{2EDC5AA2-83EB-41E9-9723-2110E7B40B31}" srcOrd="0" destOrd="0" presId="urn:microsoft.com/office/officeart/2005/8/layout/hierarchy2"/>
    <dgm:cxn modelId="{C3DFAE2C-7ADA-4A89-B4CD-FFFAF8BE9E4D}" type="presParOf" srcId="{91BADF10-5E2F-46EF-8D28-334788CB31AF}" destId="{33A63C08-A633-4EC5-AA71-148A9C4FC23C}" srcOrd="1" destOrd="0" presId="urn:microsoft.com/office/officeart/2005/8/layout/hierarchy2"/>
    <dgm:cxn modelId="{1B2EF415-6126-44DB-AF13-7FB4928919ED}" type="presParOf" srcId="{33A63C08-A633-4EC5-AA71-148A9C4FC23C}" destId="{D42F8B13-FD96-4616-8F7D-E40CBACF3126}" srcOrd="0" destOrd="0" presId="urn:microsoft.com/office/officeart/2005/8/layout/hierarchy2"/>
    <dgm:cxn modelId="{3FC396CF-EC08-4FC5-A9A7-73269192580C}" type="presParOf" srcId="{D42F8B13-FD96-4616-8F7D-E40CBACF3126}" destId="{A44C5B29-6723-4503-A11B-5F5BEFCE956B}" srcOrd="0" destOrd="0" presId="urn:microsoft.com/office/officeart/2005/8/layout/hierarchy2"/>
    <dgm:cxn modelId="{31605F3C-605A-4FB3-8015-5486794EB3D0}" type="presParOf" srcId="{33A63C08-A633-4EC5-AA71-148A9C4FC23C}" destId="{D9CBC5EC-66E9-4A67-9960-8D6F6BD1ADB2}" srcOrd="1" destOrd="0" presId="urn:microsoft.com/office/officeart/2005/8/layout/hierarchy2"/>
    <dgm:cxn modelId="{BB950A8C-3EEA-4091-B045-54CE5FF3B6ED}" type="presParOf" srcId="{D9CBC5EC-66E9-4A67-9960-8D6F6BD1ADB2}" destId="{450A8A22-650F-4B24-8B36-790678E68A76}" srcOrd="0" destOrd="0" presId="urn:microsoft.com/office/officeart/2005/8/layout/hierarchy2"/>
    <dgm:cxn modelId="{431F62FC-1588-4557-A029-9825FB7D06EC}" type="presParOf" srcId="{D9CBC5EC-66E9-4A67-9960-8D6F6BD1ADB2}" destId="{2B45674A-6A3B-43FB-BE93-023B253DA9A7}" srcOrd="1" destOrd="0" presId="urn:microsoft.com/office/officeart/2005/8/layout/hierarchy2"/>
    <dgm:cxn modelId="{E4D29015-3AF8-4777-9601-F9A710EAF356}" type="presParOf" srcId="{33A63C08-A633-4EC5-AA71-148A9C4FC23C}" destId="{CAA724FB-7947-4E9C-B9E0-3794ABE63C7F}" srcOrd="2" destOrd="0" presId="urn:microsoft.com/office/officeart/2005/8/layout/hierarchy2"/>
    <dgm:cxn modelId="{9C2FB7D2-DB23-49D6-BF0D-18D62E54B1F6}" type="presParOf" srcId="{CAA724FB-7947-4E9C-B9E0-3794ABE63C7F}" destId="{88921D35-B3C5-4C9F-A2D5-CF2360330B8B}" srcOrd="0" destOrd="0" presId="urn:microsoft.com/office/officeart/2005/8/layout/hierarchy2"/>
    <dgm:cxn modelId="{72910BCF-DFC7-4B00-A523-EB2034BD1A5B}" type="presParOf" srcId="{33A63C08-A633-4EC5-AA71-148A9C4FC23C}" destId="{ED763700-59A7-4BF3-807F-C2AC268FAE48}" srcOrd="3" destOrd="0" presId="urn:microsoft.com/office/officeart/2005/8/layout/hierarchy2"/>
    <dgm:cxn modelId="{C970DC57-706A-4669-98FA-F93D8DE58AEF}" type="presParOf" srcId="{ED763700-59A7-4BF3-807F-C2AC268FAE48}" destId="{68B37584-F6B1-41CF-B7EA-AD9B9D167176}" srcOrd="0" destOrd="0" presId="urn:microsoft.com/office/officeart/2005/8/layout/hierarchy2"/>
    <dgm:cxn modelId="{7F2B2C94-D8B8-4EE2-B825-B930F121128D}" type="presParOf" srcId="{ED763700-59A7-4BF3-807F-C2AC268FAE48}" destId="{90851F3F-051B-44A0-99A5-8B55D903E1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5BB912-473E-4525-8EC1-3A256BDDC137}">
      <dsp:nvSpPr>
        <dsp:cNvPr id="0" name=""/>
        <dsp:cNvSpPr/>
      </dsp:nvSpPr>
      <dsp:spPr>
        <a:xfrm>
          <a:off x="19278" y="1951036"/>
          <a:ext cx="2649136" cy="117232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200" b="1" kern="1200" dirty="0" smtClean="0">
              <a:solidFill>
                <a:schemeClr val="tx1"/>
              </a:solidFill>
            </a:rPr>
            <a:t>صداهای ریوی</a:t>
          </a:r>
          <a:endParaRPr lang="fa-IR" sz="3200" b="1" kern="1200" dirty="0">
            <a:solidFill>
              <a:schemeClr val="tx1"/>
            </a:solidFill>
          </a:endParaRPr>
        </a:p>
      </dsp:txBody>
      <dsp:txXfrm>
        <a:off x="19278" y="1951036"/>
        <a:ext cx="2649136" cy="1172322"/>
      </dsp:txXfrm>
    </dsp:sp>
    <dsp:sp modelId="{D62F0D62-5FE3-45D3-92B3-06FDDFCCC4F2}">
      <dsp:nvSpPr>
        <dsp:cNvPr id="0" name=""/>
        <dsp:cNvSpPr/>
      </dsp:nvSpPr>
      <dsp:spPr>
        <a:xfrm rot="18834233">
          <a:off x="2412667" y="1920049"/>
          <a:ext cx="1668558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68558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600" kern="1200"/>
        </a:p>
      </dsp:txBody>
      <dsp:txXfrm rot="18834233">
        <a:off x="3205232" y="1894382"/>
        <a:ext cx="83427" cy="83427"/>
      </dsp:txXfrm>
    </dsp:sp>
    <dsp:sp modelId="{6196A8D3-5ABD-42EE-8017-A03884AA81E5}">
      <dsp:nvSpPr>
        <dsp:cNvPr id="0" name=""/>
        <dsp:cNvSpPr/>
      </dsp:nvSpPr>
      <dsp:spPr>
        <a:xfrm>
          <a:off x="3825477" y="931521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kern="1200" dirty="0" smtClean="0">
              <a:solidFill>
                <a:schemeClr val="tx1"/>
              </a:solidFill>
            </a:rPr>
            <a:t>نرمال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3825477" y="931521"/>
        <a:ext cx="1613890" cy="806945"/>
      </dsp:txXfrm>
    </dsp:sp>
    <dsp:sp modelId="{837DE0B9-EFEE-447D-808C-1B18DF6ACD6C}">
      <dsp:nvSpPr>
        <dsp:cNvPr id="0" name=""/>
        <dsp:cNvSpPr/>
      </dsp:nvSpPr>
      <dsp:spPr>
        <a:xfrm rot="18289469">
          <a:off x="5196924" y="854954"/>
          <a:ext cx="113044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30443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500" kern="1200"/>
        </a:p>
      </dsp:txBody>
      <dsp:txXfrm rot="18289469">
        <a:off x="5733885" y="842739"/>
        <a:ext cx="56522" cy="56522"/>
      </dsp:txXfrm>
    </dsp:sp>
    <dsp:sp modelId="{4FFB915B-EA74-4582-911F-0BE8908354EC}">
      <dsp:nvSpPr>
        <dsp:cNvPr id="0" name=""/>
        <dsp:cNvSpPr/>
      </dsp:nvSpPr>
      <dsp:spPr>
        <a:xfrm>
          <a:off x="6084924" y="3534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kern="1200" dirty="0" smtClean="0">
              <a:solidFill>
                <a:schemeClr val="tx1"/>
              </a:solidFill>
            </a:rPr>
            <a:t>وزیکولار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6084924" y="3534"/>
        <a:ext cx="1613890" cy="806945"/>
      </dsp:txXfrm>
    </dsp:sp>
    <dsp:sp modelId="{8B3C44FD-9DEC-4C6D-8AF4-CC45CBDBC865}">
      <dsp:nvSpPr>
        <dsp:cNvPr id="0" name=""/>
        <dsp:cNvSpPr/>
      </dsp:nvSpPr>
      <dsp:spPr>
        <a:xfrm>
          <a:off x="5439368" y="1318948"/>
          <a:ext cx="64555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645556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500" kern="1200"/>
        </a:p>
      </dsp:txBody>
      <dsp:txXfrm>
        <a:off x="5746007" y="1318855"/>
        <a:ext cx="32277" cy="32277"/>
      </dsp:txXfrm>
    </dsp:sp>
    <dsp:sp modelId="{9F69F973-601B-4ECB-8720-244137E325C9}">
      <dsp:nvSpPr>
        <dsp:cNvPr id="0" name=""/>
        <dsp:cNvSpPr/>
      </dsp:nvSpPr>
      <dsp:spPr>
        <a:xfrm>
          <a:off x="6084924" y="931521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kern="1200" dirty="0" smtClean="0">
              <a:solidFill>
                <a:schemeClr val="tx1"/>
              </a:solidFill>
            </a:rPr>
            <a:t>برونشیال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6084924" y="931521"/>
        <a:ext cx="1613890" cy="806945"/>
      </dsp:txXfrm>
    </dsp:sp>
    <dsp:sp modelId="{B4F4BF22-ECB9-4B85-A21C-DC3FF29B87EC}">
      <dsp:nvSpPr>
        <dsp:cNvPr id="0" name=""/>
        <dsp:cNvSpPr/>
      </dsp:nvSpPr>
      <dsp:spPr>
        <a:xfrm rot="3310531">
          <a:off x="5196924" y="1782941"/>
          <a:ext cx="113044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30443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500" kern="1200"/>
        </a:p>
      </dsp:txBody>
      <dsp:txXfrm rot="3310531">
        <a:off x="5733885" y="1770726"/>
        <a:ext cx="56522" cy="56522"/>
      </dsp:txXfrm>
    </dsp:sp>
    <dsp:sp modelId="{22646E6C-082E-445F-A096-A5AF93BCFDC4}">
      <dsp:nvSpPr>
        <dsp:cNvPr id="0" name=""/>
        <dsp:cNvSpPr/>
      </dsp:nvSpPr>
      <dsp:spPr>
        <a:xfrm>
          <a:off x="6084924" y="1859508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kern="1200" dirty="0" smtClean="0">
              <a:solidFill>
                <a:schemeClr val="tx1"/>
              </a:solidFill>
            </a:rPr>
            <a:t>برونکووزیکولار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6084924" y="1859508"/>
        <a:ext cx="1613890" cy="806945"/>
      </dsp:txXfrm>
    </dsp:sp>
    <dsp:sp modelId="{223192FA-85B1-48EF-82F1-B928FB96E6CF}">
      <dsp:nvSpPr>
        <dsp:cNvPr id="0" name=""/>
        <dsp:cNvSpPr/>
      </dsp:nvSpPr>
      <dsp:spPr>
        <a:xfrm rot="2640618">
          <a:off x="2442553" y="3080033"/>
          <a:ext cx="16087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08785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600" kern="1200"/>
        </a:p>
      </dsp:txBody>
      <dsp:txXfrm rot="2640618">
        <a:off x="3206726" y="3055860"/>
        <a:ext cx="80439" cy="80439"/>
      </dsp:txXfrm>
    </dsp:sp>
    <dsp:sp modelId="{2EDC5AA2-83EB-41E9-9723-2110E7B40B31}">
      <dsp:nvSpPr>
        <dsp:cNvPr id="0" name=""/>
        <dsp:cNvSpPr/>
      </dsp:nvSpPr>
      <dsp:spPr>
        <a:xfrm>
          <a:off x="3825477" y="3251489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kern="1200" dirty="0" smtClean="0">
              <a:solidFill>
                <a:schemeClr val="tx1"/>
              </a:solidFill>
            </a:rPr>
            <a:t>اضافی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3825477" y="3251489"/>
        <a:ext cx="1613890" cy="806945"/>
      </dsp:txXfrm>
    </dsp:sp>
    <dsp:sp modelId="{D42F8B13-FD96-4616-8F7D-E40CBACF3126}">
      <dsp:nvSpPr>
        <dsp:cNvPr id="0" name=""/>
        <dsp:cNvSpPr/>
      </dsp:nvSpPr>
      <dsp:spPr>
        <a:xfrm rot="19457599">
          <a:off x="5364644" y="3406919"/>
          <a:ext cx="79500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95004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500" kern="1200"/>
        </a:p>
      </dsp:txBody>
      <dsp:txXfrm rot="19457599">
        <a:off x="5742271" y="3403090"/>
        <a:ext cx="39750" cy="39750"/>
      </dsp:txXfrm>
    </dsp:sp>
    <dsp:sp modelId="{450A8A22-650F-4B24-8B36-790678E68A76}">
      <dsp:nvSpPr>
        <dsp:cNvPr id="0" name=""/>
        <dsp:cNvSpPr/>
      </dsp:nvSpPr>
      <dsp:spPr>
        <a:xfrm>
          <a:off x="6084924" y="2787495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crackles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6084924" y="2787495"/>
        <a:ext cx="1613890" cy="806945"/>
      </dsp:txXfrm>
    </dsp:sp>
    <dsp:sp modelId="{CAA724FB-7947-4E9C-B9E0-3794ABE63C7F}">
      <dsp:nvSpPr>
        <dsp:cNvPr id="0" name=""/>
        <dsp:cNvSpPr/>
      </dsp:nvSpPr>
      <dsp:spPr>
        <a:xfrm rot="2142401">
          <a:off x="5364644" y="3870912"/>
          <a:ext cx="79500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95004" y="16046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500" kern="1200"/>
        </a:p>
      </dsp:txBody>
      <dsp:txXfrm rot="2142401">
        <a:off x="5742271" y="3867083"/>
        <a:ext cx="39750" cy="39750"/>
      </dsp:txXfrm>
    </dsp:sp>
    <dsp:sp modelId="{68B37584-F6B1-41CF-B7EA-AD9B9D167176}">
      <dsp:nvSpPr>
        <dsp:cNvPr id="0" name=""/>
        <dsp:cNvSpPr/>
      </dsp:nvSpPr>
      <dsp:spPr>
        <a:xfrm>
          <a:off x="6084924" y="3715483"/>
          <a:ext cx="1613890" cy="80694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wheezes</a:t>
          </a:r>
          <a:endParaRPr lang="fa-IR" sz="2200" kern="1200" dirty="0">
            <a:solidFill>
              <a:schemeClr val="tx1"/>
            </a:solidFill>
          </a:endParaRPr>
        </a:p>
      </dsp:txBody>
      <dsp:txXfrm>
        <a:off x="6084924" y="3715483"/>
        <a:ext cx="1613890" cy="806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B8A6B9B-9010-4293-B845-B0BFA05BB965}" type="datetimeFigureOut">
              <a:rPr lang="fa-IR" smtClean="0"/>
              <a:pPr/>
              <a:t>12/08/1434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281C58-9A6F-465E-8C8A-DECFFD94056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81C58-9A6F-465E-8C8A-DECFFD940564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81C58-9A6F-465E-8C8A-DECFFD940564}" type="slidenum">
              <a:rPr lang="fa-IR" smtClean="0"/>
              <a:pPr/>
              <a:t>16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wikihow.com/images/3/33/Nl-CXR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wikihow.com/images/2/2f/Pneumothorax_CXR.jp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wikihow.com/images/3/34/Clavicle_fracture_left.jp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wikihow.com/images/3/31/AoDiss_ChestXRay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wikihow.com/images/f/f8/LLL_pneumonia_with_effusionM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rtl="1">
              <a:lnSpc>
                <a:spcPct val="200000"/>
              </a:lnSpc>
            </a:pPr>
            <a:r>
              <a:rPr lang="fa-IR" dirty="0" smtClean="0">
                <a:solidFill>
                  <a:schemeClr val="tx1"/>
                </a:solidFill>
                <a:latin typeface="IranNastaliq" pitchFamily="18" charset="0"/>
                <a:cs typeface="IranNastaliq" pitchFamily="18" charset="0"/>
              </a:rPr>
              <a:t>امام علی عليه‏ السلام : </a:t>
            </a:r>
          </a:p>
          <a:p>
            <a:pPr rtl="1">
              <a:lnSpc>
                <a:spcPct val="200000"/>
              </a:lnSpc>
            </a:pPr>
            <a:r>
              <a:rPr lang="fa-IR" dirty="0" smtClean="0">
                <a:solidFill>
                  <a:schemeClr val="tx1"/>
                </a:solidFill>
                <a:latin typeface="IranNastaliq" pitchFamily="18" charset="0"/>
                <a:cs typeface="IranNastaliq" pitchFamily="18" charset="0"/>
              </a:rPr>
              <a:t>هر کس به حساب نفس خود رسیدگی کند  به عیبهایش آگاه شود.</a:t>
            </a:r>
          </a:p>
          <a:p>
            <a:endParaRPr lang="fa-IR" dirty="0"/>
          </a:p>
        </p:txBody>
      </p:sp>
      <p:pic>
        <p:nvPicPr>
          <p:cNvPr id="3074" name="Picture 2" descr="C:\Users\ADMIN\Desktop\Document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762000"/>
            <a:ext cx="3810000" cy="2370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Mitra" pitchFamily="2" charset="-78"/>
              </a:rPr>
              <a:t>ارزیابی</a:t>
            </a:r>
            <a:endParaRPr lang="fa-IR" dirty="0">
              <a:cs typeface="Mitra" pitchFamily="2" charset="-78"/>
            </a:endParaRPr>
          </a:p>
        </p:txBody>
      </p:sp>
      <p:pic>
        <p:nvPicPr>
          <p:cNvPr id="4" name="Content Placeholder 3" descr="imagesCAMET6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490" b="17282"/>
          <a:stretch>
            <a:fillRect/>
          </a:stretch>
        </p:blipFill>
        <p:spPr>
          <a:xfrm>
            <a:off x="914400" y="1860778"/>
            <a:ext cx="7530313" cy="43114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ارزیابی سیستم تنفسی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اهداف</a:t>
            </a:r>
          </a:p>
          <a:p>
            <a:pPr algn="r" rtl="1"/>
            <a:r>
              <a:rPr lang="fa-IR" sz="2000" dirty="0" smtClean="0"/>
              <a:t>سنجش افراد و تعیین کاندیدای مناسب برای توانبخشی ریوی</a:t>
            </a:r>
          </a:p>
          <a:p>
            <a:pPr algn="r" rtl="1"/>
            <a:r>
              <a:rPr lang="fa-IR" sz="2000" dirty="0" smtClean="0"/>
              <a:t>طراحی برنامه ی توانبخشی مناسب برای هر فرد</a:t>
            </a:r>
          </a:p>
          <a:p>
            <a:pPr algn="r" rtl="1"/>
            <a:r>
              <a:rPr lang="fa-IR" sz="2000" dirty="0" smtClean="0"/>
              <a:t>تعیین پایه ای برای پیشرفت بیمار و تاثیر برنامه ی درمانی</a:t>
            </a:r>
          </a:p>
          <a:p>
            <a:pPr algn="r" rtl="1"/>
            <a:r>
              <a:rPr lang="fa-IR" sz="2000" dirty="0" smtClean="0"/>
              <a:t>تعیین زمان توقف یا پیشرفت برنامه ی درمانی</a:t>
            </a:r>
          </a:p>
          <a:p>
            <a:pPr algn="r" rtl="1"/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مراحل ارزیابی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History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Inspection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Palpation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Percussion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Auscultation </a:t>
            </a:r>
            <a:r>
              <a:rPr lang="fa-IR" dirty="0" smtClean="0"/>
              <a:t> 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Special exams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History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شکایت اصلی بیمار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سرفه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وضعیت خلط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dyspnea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خس خس(</a:t>
            </a:r>
            <a:r>
              <a:rPr lang="en-US" sz="2000" dirty="0" smtClean="0"/>
              <a:t>wheeze</a:t>
            </a:r>
            <a:r>
              <a:rPr lang="fa-IR" sz="2000" dirty="0" smtClean="0"/>
              <a:t>)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خرخر(</a:t>
            </a:r>
            <a:r>
              <a:rPr lang="en-US" sz="2000" dirty="0" err="1" smtClean="0"/>
              <a:t>stridor</a:t>
            </a:r>
            <a:r>
              <a:rPr lang="fa-IR" sz="2000" dirty="0" smtClean="0"/>
              <a:t>)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درد قفسه ی صدری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شغل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عادات اجتماعی(سیگار،الکل ، داروی خاص و...)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بررسی وضعیت فانکشنال با پرسش از بیمار یا خانواده ی او</a:t>
            </a:r>
            <a:endParaRPr lang="fa-I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981200" y="3886200"/>
            <a:ext cx="19812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Oval 6"/>
          <p:cNvSpPr/>
          <p:nvPr/>
        </p:nvSpPr>
        <p:spPr>
          <a:xfrm>
            <a:off x="4267200" y="3962400"/>
            <a:ext cx="22098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" name="Oval 3"/>
          <p:cNvSpPr/>
          <p:nvPr/>
        </p:nvSpPr>
        <p:spPr>
          <a:xfrm>
            <a:off x="7239000" y="4038600"/>
            <a:ext cx="17526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Inspection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وضع هوشیاری 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900" dirty="0" smtClean="0">
                <a:solidFill>
                  <a:srgbClr val="FF0000"/>
                </a:solidFill>
              </a:rPr>
              <a:t>???</a:t>
            </a:r>
            <a:r>
              <a:rPr lang="en-US" sz="1900" dirty="0" smtClean="0">
                <a:solidFill>
                  <a:srgbClr val="00B0F0"/>
                </a:solidFill>
              </a:rPr>
              <a:t>???</a:t>
            </a:r>
            <a:r>
              <a:rPr lang="en-US" sz="1900" dirty="0" smtClean="0"/>
              <a:t> GCS </a:t>
            </a:r>
            <a:endParaRPr lang="fa-IR" sz="1900" dirty="0" smtClean="0"/>
          </a:p>
          <a:p>
            <a:pPr algn="r" rtl="1"/>
            <a:r>
              <a:rPr lang="fa-IR" dirty="0" smtClean="0"/>
              <a:t>بررسی Body type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900" dirty="0" smtClean="0"/>
              <a:t>نرمال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900" dirty="0" smtClean="0"/>
              <a:t>چاق 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900" dirty="0" smtClean="0"/>
              <a:t>کاشکتیک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وضع صورت و گردن بیمار</a:t>
            </a:r>
          </a:p>
          <a:p>
            <a:pPr algn="r" rtl="1">
              <a:buNone/>
            </a:pPr>
            <a:r>
              <a:rPr lang="fa-IR" sz="1600" dirty="0" smtClean="0"/>
              <a:t> مردمک گشاد                           برجسته بودن عضلات                           تنفس </a:t>
            </a:r>
          </a:p>
          <a:p>
            <a:pPr algn="r" rtl="1">
              <a:buNone/>
            </a:pPr>
            <a:r>
              <a:rPr lang="fa-IR" sz="1600" dirty="0" smtClean="0"/>
              <a:t>  تعریق زیاد                            کمک تنفسی اطراف گردن                  </a:t>
            </a:r>
            <a:r>
              <a:rPr lang="en-US" sz="1900" dirty="0" smtClean="0"/>
              <a:t>pursed lip</a:t>
            </a:r>
            <a:r>
              <a:rPr lang="fa-IR" sz="1900" dirty="0" smtClean="0"/>
              <a:t>             </a:t>
            </a:r>
          </a:p>
          <a:p>
            <a:pPr algn="r" rtl="1">
              <a:buNone/>
            </a:pPr>
            <a:r>
              <a:rPr lang="en-US" sz="1800" dirty="0" smtClean="0"/>
              <a:t>Nasal flaring</a:t>
            </a:r>
            <a:endParaRPr lang="en-US" sz="1800" b="1" dirty="0" smtClean="0"/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sz="1800" dirty="0" smtClean="0"/>
              <a:t>دیسترس تنفسی                    بیماری مزمن ریوی یا             نشانه ی سختی بازدم </a:t>
            </a:r>
          </a:p>
          <a:p>
            <a:pPr algn="r" rtl="1">
              <a:buNone/>
            </a:pPr>
            <a:r>
              <a:rPr lang="fa-IR" sz="1800" dirty="0" smtClean="0"/>
              <a:t>درد در قفسه ی سینه                ضعف دیافراگم                      در بیماران </a:t>
            </a:r>
            <a:r>
              <a:rPr lang="en-US" sz="1800" dirty="0" smtClean="0"/>
              <a:t>COPD</a:t>
            </a:r>
            <a:endParaRPr lang="fa-IR" sz="1800" dirty="0"/>
          </a:p>
        </p:txBody>
      </p:sp>
      <p:sp>
        <p:nvSpPr>
          <p:cNvPr id="6" name="Down Arrow 5"/>
          <p:cNvSpPr/>
          <p:nvPr/>
        </p:nvSpPr>
        <p:spPr>
          <a:xfrm>
            <a:off x="7772400" y="5257800"/>
            <a:ext cx="609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Down Arrow 8"/>
          <p:cNvSpPr/>
          <p:nvPr/>
        </p:nvSpPr>
        <p:spPr>
          <a:xfrm>
            <a:off x="5257800" y="5257800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Down Arrow 10"/>
          <p:cNvSpPr/>
          <p:nvPr/>
        </p:nvSpPr>
        <p:spPr>
          <a:xfrm>
            <a:off x="2743200" y="5257800"/>
            <a:ext cx="685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وضع اندام ها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sz="1800" dirty="0" smtClean="0"/>
              <a:t>Clubbing </a:t>
            </a: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r>
              <a:rPr lang="en-US" sz="1800" dirty="0" err="1" smtClean="0"/>
              <a:t>Psuedohypertonic</a:t>
            </a:r>
            <a:r>
              <a:rPr lang="en-US" sz="1800" dirty="0" smtClean="0"/>
              <a:t> </a:t>
            </a:r>
            <a:r>
              <a:rPr lang="en-US" sz="1800" dirty="0" err="1" smtClean="0"/>
              <a:t>osteoarthropathy</a:t>
            </a:r>
            <a:r>
              <a:rPr lang="fa-IR" sz="1800" dirty="0" smtClean="0"/>
              <a:t> </a:t>
            </a:r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رنگ پوست بیمار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800" dirty="0" smtClean="0"/>
              <a:t>سیانوز         مرکزی</a:t>
            </a:r>
          </a:p>
          <a:p>
            <a:pPr algn="r" rtl="1">
              <a:buNone/>
            </a:pPr>
            <a:r>
              <a:rPr lang="fa-IR" sz="1800" dirty="0" smtClean="0"/>
              <a:t>                      محیطی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محل برش جراحی یا اسکار و ضربه و...</a:t>
            </a:r>
          </a:p>
          <a:p>
            <a:pPr algn="r" rtl="1">
              <a:buNone/>
            </a:pPr>
            <a:endParaRPr lang="fa-IR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239000" y="47244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315200" y="47244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C:\Users\ADMIN\Desktop\thCANPYK3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78567"/>
            <a:ext cx="2819400" cy="2036233"/>
          </a:xfrm>
          <a:prstGeom prst="rect">
            <a:avLst/>
          </a:prstGeom>
          <a:noFill/>
        </p:spPr>
      </p:pic>
      <p:pic>
        <p:nvPicPr>
          <p:cNvPr id="8" name="Picture 5" descr="C:\Users\ADMIN\Desktop\thCABHH3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264918"/>
            <a:ext cx="2362200" cy="1716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قفسه ی سینه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 قرینگی قفسه ی سینه 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000" dirty="0" smtClean="0"/>
              <a:t>شکل و جهت گیری قفسه ی سینه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1200" dirty="0" smtClean="0"/>
              <a:t>AP/LAT= ½</a:t>
            </a:r>
            <a:r>
              <a:rPr lang="fa-IR" sz="1200" dirty="0" smtClean="0"/>
              <a:t>  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1200" dirty="0" smtClean="0"/>
              <a:t>دفورمیتی ها :        </a:t>
            </a:r>
            <a:r>
              <a:rPr lang="en-US" sz="1200" dirty="0" smtClean="0"/>
              <a:t>barrel chest</a:t>
            </a:r>
            <a:r>
              <a:rPr lang="fa-IR" sz="1200" dirty="0" smtClean="0"/>
              <a:t>  </a:t>
            </a:r>
          </a:p>
          <a:p>
            <a:pPr algn="r" rtl="1">
              <a:buNone/>
            </a:pPr>
            <a:r>
              <a:rPr lang="fa-IR" sz="1200" dirty="0" smtClean="0"/>
              <a:t>                                </a:t>
            </a:r>
            <a:r>
              <a:rPr lang="en-US" sz="1200" dirty="0" smtClean="0"/>
              <a:t>funnel chest</a:t>
            </a:r>
            <a:endParaRPr lang="fa-IR" sz="1200" dirty="0" smtClean="0"/>
          </a:p>
          <a:p>
            <a:pPr algn="r" rtl="1">
              <a:buNone/>
            </a:pPr>
            <a:endParaRPr lang="fa-IR" dirty="0"/>
          </a:p>
        </p:txBody>
      </p:sp>
      <p:sp>
        <p:nvSpPr>
          <p:cNvPr id="4" name="Right Brace 3"/>
          <p:cNvSpPr/>
          <p:nvPr/>
        </p:nvSpPr>
        <p:spPr>
          <a:xfrm>
            <a:off x="7239000" y="2209800"/>
            <a:ext cx="152400" cy="381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5" name="Picture 2" descr="C:\Users\ADMIN\Desktop\barrel_chest1349623083612.png"/>
          <p:cNvPicPr>
            <a:picLocks noChangeAspect="1" noChangeArrowheads="1"/>
          </p:cNvPicPr>
          <p:nvPr/>
        </p:nvPicPr>
        <p:blipFill>
          <a:blip r:embed="rId2" cstate="print"/>
          <a:srcRect t="15153"/>
          <a:stretch>
            <a:fillRect/>
          </a:stretch>
        </p:blipFill>
        <p:spPr bwMode="auto">
          <a:xfrm>
            <a:off x="838201" y="2660808"/>
            <a:ext cx="3886200" cy="3008155"/>
          </a:xfrm>
          <a:prstGeom prst="rect">
            <a:avLst/>
          </a:prstGeom>
          <a:noFill/>
        </p:spPr>
      </p:pic>
      <p:pic>
        <p:nvPicPr>
          <p:cNvPr id="2050" name="Picture 2" descr="C:\Users\ADMIN\Desktop\funnel_chest-15719.jpg"/>
          <p:cNvPicPr>
            <a:picLocks noChangeAspect="1" noChangeArrowheads="1"/>
          </p:cNvPicPr>
          <p:nvPr/>
        </p:nvPicPr>
        <p:blipFill>
          <a:blip r:embed="rId3" cstate="print"/>
          <a:srcRect r="51373" b="9541"/>
          <a:stretch>
            <a:fillRect/>
          </a:stretch>
        </p:blipFill>
        <p:spPr bwMode="auto">
          <a:xfrm>
            <a:off x="5562600" y="3124200"/>
            <a:ext cx="23622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پوسچر یا پوزیشن ترجیهی بیمار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تعداد و الگوی تنفس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 </a:t>
            </a:r>
            <a:r>
              <a:rPr lang="fa-IR" dirty="0" smtClean="0"/>
              <a:t>تاکی </a:t>
            </a:r>
            <a:r>
              <a:rPr lang="fa-IR" dirty="0" smtClean="0"/>
              <a:t>پنه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برادی پنه 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آپنه</a:t>
            </a:r>
            <a:endParaRPr lang="fa-IR" dirty="0" smtClean="0"/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آپنوزیس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تنفس شین استوک </a:t>
            </a:r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Palpation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</a:t>
            </a:r>
            <a:r>
              <a:rPr lang="en-US" dirty="0" err="1" smtClean="0">
                <a:solidFill>
                  <a:srgbClr val="00B0F0"/>
                </a:solidFill>
              </a:rPr>
              <a:t>mediastinal</a:t>
            </a:r>
            <a:r>
              <a:rPr lang="en-US" dirty="0" smtClean="0">
                <a:solidFill>
                  <a:srgbClr val="00B0F0"/>
                </a:solidFill>
              </a:rPr>
              <a:t> shift</a:t>
            </a:r>
            <a:endParaRPr lang="fa-IR" dirty="0" smtClean="0">
              <a:solidFill>
                <a:srgbClr val="00B0F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</a:t>
            </a:r>
            <a:r>
              <a:rPr lang="en-US" dirty="0" smtClean="0">
                <a:solidFill>
                  <a:srgbClr val="00B0F0"/>
                </a:solidFill>
              </a:rPr>
              <a:t>tactile(vocal)</a:t>
            </a:r>
            <a:r>
              <a:rPr lang="en-US" dirty="0" err="1" smtClean="0">
                <a:solidFill>
                  <a:srgbClr val="00B0F0"/>
                </a:solidFill>
              </a:rPr>
              <a:t>fremitus</a:t>
            </a:r>
            <a:endParaRPr lang="fa-IR" dirty="0" smtClean="0">
              <a:solidFill>
                <a:srgbClr val="00B0F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</a:t>
            </a:r>
            <a:r>
              <a:rPr lang="en-US" dirty="0" smtClean="0">
                <a:solidFill>
                  <a:srgbClr val="00B0F0"/>
                </a:solidFill>
              </a:rPr>
              <a:t>chest wall pain</a:t>
            </a:r>
            <a:endParaRPr lang="fa-IR" dirty="0" smtClean="0">
              <a:solidFill>
                <a:srgbClr val="00B0F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بررسی </a:t>
            </a:r>
            <a:r>
              <a:rPr lang="en-US" dirty="0" smtClean="0">
                <a:solidFill>
                  <a:srgbClr val="00B0F0"/>
                </a:solidFill>
              </a:rPr>
              <a:t>expansion</a:t>
            </a:r>
            <a:r>
              <a:rPr lang="fa-IR" dirty="0" smtClean="0">
                <a:solidFill>
                  <a:srgbClr val="00B0F0"/>
                </a:solidFill>
              </a:rPr>
              <a:t> و موبیلیتی قفسه ی سینه</a:t>
            </a:r>
          </a:p>
          <a:p>
            <a:pPr algn="r" rtl="1">
              <a:buNone/>
            </a:pP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Percussion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بررسی نسبت </a:t>
            </a:r>
            <a:r>
              <a:rPr lang="en-US" dirty="0" smtClean="0"/>
              <a:t>air/solid</a:t>
            </a:r>
            <a:r>
              <a:rPr lang="fa-IR" dirty="0" smtClean="0"/>
              <a:t> 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/>
              <a:t>روش اجرا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Resonant</a:t>
            </a:r>
            <a:r>
              <a:rPr lang="fa-IR" dirty="0" smtClean="0"/>
              <a:t>(نرمال)</a:t>
            </a:r>
            <a:endParaRPr lang="en-US" dirty="0" smtClean="0"/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Dull</a:t>
            </a:r>
            <a:r>
              <a:rPr lang="fa-IR" dirty="0" smtClean="0"/>
              <a:t> (</a:t>
            </a:r>
            <a:r>
              <a:rPr lang="en-US" dirty="0" smtClean="0"/>
              <a:t>(solid&gt; normal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err="1" smtClean="0"/>
              <a:t>hyperresonant</a:t>
            </a:r>
            <a:r>
              <a:rPr lang="fa-IR" dirty="0" smtClean="0"/>
              <a:t> </a:t>
            </a:r>
            <a:r>
              <a:rPr lang="fa-IR" dirty="0" smtClean="0"/>
              <a:t>(</a:t>
            </a:r>
            <a:r>
              <a:rPr lang="en-US" dirty="0" smtClean="0"/>
              <a:t>(air&gt; normal</a:t>
            </a:r>
            <a:endParaRPr lang="fa-IR" dirty="0"/>
          </a:p>
        </p:txBody>
      </p:sp>
      <p:pic>
        <p:nvPicPr>
          <p:cNvPr id="5" name="Content Placeholder 3" descr="lungs_percus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3188368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Auscultation </a:t>
            </a:r>
            <a:r>
              <a:rPr lang="fa-IR" dirty="0" smtClean="0"/>
              <a:t/>
            </a:r>
            <a:br>
              <a:rPr lang="fa-IR" dirty="0" smtClean="0"/>
            </a:b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به علت جریان هوا در راه های هوایی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اهداف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800" dirty="0" smtClean="0"/>
              <a:t>تعیین ناحیه ای که نیاز به پاکسازی دارد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800" dirty="0" smtClean="0"/>
              <a:t>تعیین تاثیر پاکسازی راه های هوایی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1800" dirty="0" smtClean="0"/>
              <a:t>تعیین زمان توقف عملیات پاکسازی</a:t>
            </a:r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 smtClean="0"/>
          </a:p>
          <a:p>
            <a:pPr algn="r" rtl="1">
              <a:buFont typeface="Wingdings" pitchFamily="2" charset="2"/>
              <a:buChar char="ü"/>
            </a:pPr>
            <a:endParaRPr lang="fa-IR" sz="1800" dirty="0"/>
          </a:p>
        </p:txBody>
      </p:sp>
      <p:pic>
        <p:nvPicPr>
          <p:cNvPr id="2052" name="Picture 4" descr="C:\Users\ADMIN\Desktop\256331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52400"/>
            <a:ext cx="1000125" cy="161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تدریس خودم\فیزیوتراپی تنفس\Photo08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066800"/>
            <a:ext cx="2981325" cy="42386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685800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fa-IR" sz="3200" dirty="0" smtClean="0"/>
              <a:t> روش اجرا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algn="ctr" rtl="1">
              <a:buNone/>
            </a:pPr>
            <a:r>
              <a:rPr lang="en-US" sz="4000" dirty="0" smtClean="0"/>
              <a:t>Special exams</a:t>
            </a:r>
            <a:endParaRPr lang="fa-IR" sz="4000" dirty="0" smtClean="0"/>
          </a:p>
          <a:p>
            <a:pPr algn="r" rtl="1"/>
            <a:endParaRPr lang="fa-IR" dirty="0" smtClean="0"/>
          </a:p>
          <a:p>
            <a:pPr algn="r" rtl="1"/>
            <a:r>
              <a:rPr lang="en-US" dirty="0" smtClean="0"/>
              <a:t>Chest x-ray</a:t>
            </a:r>
          </a:p>
          <a:p>
            <a:pPr algn="r" rtl="1"/>
            <a:r>
              <a:rPr lang="fa-IR" dirty="0" smtClean="0"/>
              <a:t>برونکوگرافی</a:t>
            </a:r>
          </a:p>
          <a:p>
            <a:pPr algn="r" rtl="1"/>
            <a:r>
              <a:rPr lang="fa-IR" dirty="0" smtClean="0"/>
              <a:t>برونکوسکوپی</a:t>
            </a:r>
          </a:p>
          <a:p>
            <a:pPr algn="r" rtl="1"/>
            <a:r>
              <a:rPr lang="fa-IR" dirty="0" smtClean="0"/>
              <a:t>اسپیرومتری </a:t>
            </a:r>
            <a:endParaRPr lang="fa-IR" dirty="0"/>
          </a:p>
        </p:txBody>
      </p:sp>
      <p:pic>
        <p:nvPicPr>
          <p:cNvPr id="5" name="Picture 3" descr="C:\Users\ADMIN\Desktop\untitled.png"/>
          <p:cNvPicPr>
            <a:picLocks noChangeAspect="1" noChangeArrowheads="1"/>
          </p:cNvPicPr>
          <p:nvPr/>
        </p:nvPicPr>
        <p:blipFill>
          <a:blip r:embed="rId2" cstate="print"/>
          <a:srcRect b="8458"/>
          <a:stretch>
            <a:fillRect/>
          </a:stretch>
        </p:blipFill>
        <p:spPr bwMode="auto">
          <a:xfrm>
            <a:off x="609600" y="1371600"/>
            <a:ext cx="2390775" cy="1752600"/>
          </a:xfrm>
          <a:prstGeom prst="rect">
            <a:avLst/>
          </a:prstGeom>
          <a:noFill/>
        </p:spPr>
      </p:pic>
      <p:pic>
        <p:nvPicPr>
          <p:cNvPr id="6" name="Picture 4" descr="C:\Users\ADMIN\Desktop\925-0550x0475.jpg"/>
          <p:cNvPicPr>
            <a:picLocks noChangeAspect="1" noChangeArrowheads="1"/>
          </p:cNvPicPr>
          <p:nvPr/>
        </p:nvPicPr>
        <p:blipFill>
          <a:blip r:embed="rId3" cstate="print"/>
          <a:srcRect b="24171"/>
          <a:stretch>
            <a:fillRect/>
          </a:stretch>
        </p:blipFill>
        <p:spPr bwMode="auto">
          <a:xfrm>
            <a:off x="3429000" y="2590800"/>
            <a:ext cx="1735715" cy="1524000"/>
          </a:xfrm>
          <a:prstGeom prst="rect">
            <a:avLst/>
          </a:prstGeom>
          <a:noFill/>
        </p:spPr>
      </p:pic>
      <p:pic>
        <p:nvPicPr>
          <p:cNvPr id="7" name="Picture 5" descr="C:\Users\ADMIN\Desktop\get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267200"/>
            <a:ext cx="3955545" cy="2133600"/>
          </a:xfrm>
          <a:prstGeom prst="rect">
            <a:avLst/>
          </a:prstGeom>
          <a:noFill/>
        </p:spPr>
      </p:pic>
      <p:pic>
        <p:nvPicPr>
          <p:cNvPr id="2050" name="Picture 2" descr="C:\Users\ADMIN\Desktop\12581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114800"/>
            <a:ext cx="2981325" cy="2362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Chest x-ray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rtl="1"/>
            <a:r>
              <a:rPr lang="fa-IR" dirty="0" smtClean="0"/>
              <a:t>viwes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/>
              <a:t>PA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/>
              <a:t>AP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/>
              <a:t>LAT</a:t>
            </a:r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Air</a:t>
            </a:r>
            <a:r>
              <a:rPr lang="en-US" sz="2400" dirty="0" smtClean="0"/>
              <a:t> appears black, </a:t>
            </a:r>
            <a:r>
              <a:rPr lang="en-US" sz="2400" dirty="0" smtClean="0">
                <a:solidFill>
                  <a:srgbClr val="FF0000"/>
                </a:solidFill>
              </a:rPr>
              <a:t>soft tissues </a:t>
            </a:r>
          </a:p>
          <a:p>
            <a:pPr algn="just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and water </a:t>
            </a:r>
            <a:r>
              <a:rPr lang="en-US" sz="2400" dirty="0" smtClean="0"/>
              <a:t>appear as lighter</a:t>
            </a:r>
          </a:p>
          <a:p>
            <a:pPr algn="just">
              <a:buNone/>
            </a:pPr>
            <a:r>
              <a:rPr lang="en-US" sz="2400" dirty="0" smtClean="0"/>
              <a:t> shades of gray, and </a:t>
            </a:r>
            <a:r>
              <a:rPr lang="en-US" sz="2400" dirty="0" smtClean="0">
                <a:solidFill>
                  <a:srgbClr val="FF0000"/>
                </a:solidFill>
              </a:rPr>
              <a:t>bone and </a:t>
            </a:r>
          </a:p>
          <a:p>
            <a:pPr algn="just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metal</a:t>
            </a:r>
            <a:r>
              <a:rPr lang="en-US" sz="2400" dirty="0" smtClean="0"/>
              <a:t> appear white.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Denser tissues appear </a:t>
            </a:r>
            <a:r>
              <a:rPr lang="en-US" sz="2400" dirty="0" err="1" smtClean="0">
                <a:solidFill>
                  <a:srgbClr val="FF0000"/>
                </a:solidFill>
              </a:rPr>
              <a:t>radiopaque</a:t>
            </a:r>
            <a:r>
              <a:rPr lang="en-US" sz="2400" dirty="0" smtClean="0"/>
              <a:t>, </a:t>
            </a:r>
          </a:p>
          <a:p>
            <a:pPr algn="just">
              <a:buNone/>
            </a:pPr>
            <a:r>
              <a:rPr lang="en-US" sz="2400" dirty="0" smtClean="0"/>
              <a:t>bright on the film; less dense tissues</a:t>
            </a:r>
          </a:p>
          <a:p>
            <a:pPr algn="just">
              <a:buNone/>
            </a:pPr>
            <a:r>
              <a:rPr lang="en-US" sz="2400" dirty="0" smtClean="0"/>
              <a:t> appear </a:t>
            </a:r>
            <a:r>
              <a:rPr lang="en-US" sz="2400" dirty="0" smtClean="0">
                <a:solidFill>
                  <a:srgbClr val="FF0000"/>
                </a:solidFill>
              </a:rPr>
              <a:t>radiolucent</a:t>
            </a:r>
            <a:r>
              <a:rPr lang="en-US" sz="2400" dirty="0" smtClean="0"/>
              <a:t>, dark on the film.</a:t>
            </a:r>
          </a:p>
          <a:p>
            <a:pPr algn="just"/>
            <a:endParaRPr lang="fa-IR" dirty="0"/>
          </a:p>
        </p:txBody>
      </p:sp>
      <p:pic>
        <p:nvPicPr>
          <p:cNvPr id="4" name="Picture 6" descr="C:\My Documents\My Pictures\Medical pictures\xray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609600"/>
            <a:ext cx="2057400" cy="562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b="1" dirty="0" smtClean="0"/>
              <a:t>AP </a:t>
            </a:r>
            <a:r>
              <a:rPr lang="en-US" b="1" dirty="0" err="1" smtClean="0"/>
              <a:t>vs</a:t>
            </a:r>
            <a:r>
              <a:rPr lang="en-US" b="1" dirty="0" smtClean="0"/>
              <a:t> PA</a:t>
            </a:r>
          </a:p>
          <a:p>
            <a:pPr>
              <a:buNone/>
            </a:pPr>
            <a:r>
              <a:rPr lang="en-US" sz="1800" dirty="0" smtClean="0"/>
              <a:t>       Radiographers will often label a chest X-ray as either PA or AP. If the image is not </a:t>
            </a:r>
            <a:r>
              <a:rPr lang="en-US" sz="1800" dirty="0" smtClean="0"/>
              <a:t>labeled, </a:t>
            </a:r>
            <a:r>
              <a:rPr lang="en-US" sz="1800" dirty="0" smtClean="0"/>
              <a:t>it is usually fair to assume it is a standard PA view. If, however, you are not sure, then look at the </a:t>
            </a:r>
            <a:r>
              <a:rPr lang="en-US" sz="1800" dirty="0" smtClean="0">
                <a:solidFill>
                  <a:srgbClr val="FF0000"/>
                </a:solidFill>
              </a:rPr>
              <a:t>medial edges of each scapula</a:t>
            </a:r>
            <a:r>
              <a:rPr lang="en-US" sz="1800" dirty="0" smtClean="0"/>
              <a:t>. </a:t>
            </a:r>
          </a:p>
          <a:p>
            <a:endParaRPr lang="fa-I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cture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7765677" cy="4475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0"/>
            <a:ext cx="8229600" cy="11430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Normal chest x-ray</a:t>
            </a:r>
            <a:r>
              <a:rPr lang="en-US" sz="1800" dirty="0" smtClean="0"/>
              <a:t>. A=Airway; B=Bone, C=Cardiac silhouette, D=Diaphragm, E=Edge of the heart, F=Field of lung, G=Gastric bubble, H=</a:t>
            </a:r>
            <a:r>
              <a:rPr lang="en-US" sz="1800" dirty="0" err="1" smtClean="0"/>
              <a:t>Hilum</a:t>
            </a:r>
            <a:r>
              <a:rPr lang="en-US" sz="1800" dirty="0" smtClean="0"/>
              <a:t> of lung</a:t>
            </a:r>
            <a:br>
              <a:rPr lang="en-US" sz="1800" dirty="0" smtClean="0"/>
            </a:br>
            <a:endParaRPr lang="fa-IR" sz="1800" dirty="0"/>
          </a:p>
        </p:txBody>
      </p:sp>
      <p:pic>
        <p:nvPicPr>
          <p:cNvPr id="4" name="Content Placeholder 3" descr="Image:Nl CXR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52400"/>
            <a:ext cx="6705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endParaRPr lang="en-US" b="1"/>
          </a:p>
        </p:txBody>
      </p:sp>
      <p:pic>
        <p:nvPicPr>
          <p:cNvPr id="22532" name="Picture 4" descr="C:\1_MedicalFinals\NottinghamAXR_Stuff\CXR_HTML_Version\cxr teaching sep 06_files\cxr_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4800600" cy="3600450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Right upper lobe:</a:t>
            </a:r>
            <a:endParaRPr lang="fa-IR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050" name="Picture 2" descr="C:\Users\ADMIN\Desktop\Pictur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5" y="1828800"/>
            <a:ext cx="4810125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r>
              <a:rPr lang="en-US" sz="2000">
                <a:solidFill>
                  <a:srgbClr val="FFFF00"/>
                </a:solidFill>
                <a:latin typeface="Arial" pitchFamily="34" charset="0"/>
              </a:rPr>
              <a:t> (continued)</a:t>
            </a:r>
            <a:endParaRPr lang="en-US" b="1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Right middle lobe:</a:t>
            </a:r>
            <a:endParaRPr lang="fa-IR">
              <a:latin typeface="Arial" pitchFamily="34" charset="0"/>
            </a:endParaRPr>
          </a:p>
        </p:txBody>
      </p:sp>
      <p:pic>
        <p:nvPicPr>
          <p:cNvPr id="23558" name="Picture 6" descr="C:\1_MedicalFinals\NottinghamAXR_Stuff\CXR_HTML_Version\cxr teaching sep 06_files\cxr_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4800600" cy="3600450"/>
          </a:xfrm>
          <a:prstGeom prst="rect">
            <a:avLst/>
          </a:prstGeom>
          <a:noFill/>
        </p:spPr>
      </p:pic>
      <p:pic>
        <p:nvPicPr>
          <p:cNvPr id="3075" name="Picture 3" descr="C:\Users\ADMIN\Desktop\rm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5" y="1828800"/>
            <a:ext cx="4810125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r>
              <a:rPr lang="en-US" sz="2000">
                <a:solidFill>
                  <a:srgbClr val="FFFF00"/>
                </a:solidFill>
                <a:latin typeface="Arial" pitchFamily="34" charset="0"/>
              </a:rPr>
              <a:t> (continued)</a:t>
            </a:r>
            <a:endParaRPr lang="en-US" b="1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Right lower lobe:</a:t>
            </a:r>
            <a:endParaRPr lang="fa-IR">
              <a:latin typeface="Arial" pitchFamily="34" charset="0"/>
            </a:endParaRPr>
          </a:p>
        </p:txBody>
      </p:sp>
      <p:pic>
        <p:nvPicPr>
          <p:cNvPr id="24582" name="Picture 6" descr="C:\1_MedicalFinals\NottinghamAXR_Stuff\CXR_HTML_Version\cxr teaching sep 06_files\cxr_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4800600" cy="3600450"/>
          </a:xfrm>
          <a:prstGeom prst="rect">
            <a:avLst/>
          </a:prstGeom>
          <a:noFill/>
        </p:spPr>
      </p:pic>
      <p:pic>
        <p:nvPicPr>
          <p:cNvPr id="4098" name="Picture 2" descr="C:\Users\ADMIN\Desktop\r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5" y="1828800"/>
            <a:ext cx="4810125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r>
              <a:rPr lang="en-US" sz="2000">
                <a:solidFill>
                  <a:srgbClr val="FFFF00"/>
                </a:solidFill>
                <a:latin typeface="Arial" pitchFamily="34" charset="0"/>
              </a:rPr>
              <a:t> (continued)</a:t>
            </a:r>
            <a:endParaRPr lang="en-US" b="1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Left lower lobe:</a:t>
            </a:r>
            <a:endParaRPr lang="fa-IR">
              <a:latin typeface="Arial" pitchFamily="34" charset="0"/>
            </a:endParaRPr>
          </a:p>
        </p:txBody>
      </p:sp>
      <p:pic>
        <p:nvPicPr>
          <p:cNvPr id="25605" name="Picture 5" descr="C:\1_MedicalFinals\NottinghamAXR_Stuff\CXR_HTML_Version\cxr teaching sep 06_files\cxr_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4800600" cy="3600450"/>
          </a:xfrm>
          <a:prstGeom prst="rect">
            <a:avLst/>
          </a:prstGeom>
          <a:noFill/>
        </p:spPr>
      </p:pic>
      <p:pic>
        <p:nvPicPr>
          <p:cNvPr id="7170" name="Picture 2" descr="C:\Users\ADMIN\Desktop\l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5" y="1828800"/>
            <a:ext cx="4810125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r>
              <a:rPr lang="en-US" sz="2000">
                <a:solidFill>
                  <a:srgbClr val="FFFF00"/>
                </a:solidFill>
                <a:latin typeface="Arial" pitchFamily="34" charset="0"/>
              </a:rPr>
              <a:t> (continued)</a:t>
            </a:r>
            <a:endParaRPr lang="en-US" b="1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Left upper lobe with Lingula:</a:t>
            </a:r>
            <a:endParaRPr lang="fa-IR">
              <a:latin typeface="Arial" pitchFamily="34" charset="0"/>
            </a:endParaRPr>
          </a:p>
        </p:txBody>
      </p:sp>
      <p:pic>
        <p:nvPicPr>
          <p:cNvPr id="6146" name="Picture 2" descr="C:\Users\ADMIN\Desktop\l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4816475" cy="3614737"/>
          </a:xfrm>
          <a:prstGeom prst="rect">
            <a:avLst/>
          </a:prstGeom>
          <a:noFill/>
        </p:spPr>
      </p:pic>
      <p:pic>
        <p:nvPicPr>
          <p:cNvPr id="6147" name="Picture 3" descr="C:\Users\ADMIN\Desktop\lul2.jpg"/>
          <p:cNvPicPr>
            <a:picLocks noChangeAspect="1" noChangeArrowheads="1"/>
          </p:cNvPicPr>
          <p:nvPr/>
        </p:nvPicPr>
        <p:blipFill>
          <a:blip r:embed="rId3" cstate="print"/>
          <a:srcRect l="14456"/>
          <a:stretch>
            <a:fillRect/>
          </a:stretch>
        </p:blipFill>
        <p:spPr bwMode="auto">
          <a:xfrm>
            <a:off x="4800600" y="1828800"/>
            <a:ext cx="4114800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229600" cy="457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00"/>
                </a:solidFill>
                <a:latin typeface="Arial" pitchFamily="34" charset="0"/>
              </a:rPr>
              <a:t>Lobes</a:t>
            </a:r>
            <a:r>
              <a:rPr lang="en-US" sz="2000">
                <a:solidFill>
                  <a:srgbClr val="FFFF00"/>
                </a:solidFill>
                <a:latin typeface="Arial" pitchFamily="34" charset="0"/>
              </a:rPr>
              <a:t> (continued)</a:t>
            </a:r>
            <a:endParaRPr lang="en-US" b="1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85800"/>
            <a:ext cx="7010400" cy="533400"/>
          </a:xfrm>
          <a:noFill/>
          <a:ln/>
        </p:spPr>
        <p:txBody>
          <a:bodyPr/>
          <a:lstStyle/>
          <a:p>
            <a:pPr algn="l">
              <a:buFontTx/>
              <a:buChar char="•"/>
            </a:pPr>
            <a:r>
              <a:rPr lang="fa-IR" sz="2400">
                <a:solidFill>
                  <a:schemeClr val="bg1"/>
                </a:solidFill>
                <a:latin typeface="Arial" pitchFamily="34" charset="0"/>
              </a:rPr>
              <a:t> Lingula:</a:t>
            </a:r>
            <a:endParaRPr lang="fa-IR">
              <a:latin typeface="Arial" pitchFamily="34" charset="0"/>
            </a:endParaRPr>
          </a:p>
        </p:txBody>
      </p:sp>
      <p:pic>
        <p:nvPicPr>
          <p:cNvPr id="5122" name="Picture 2" descr="C:\Users\ADMIN\Desktop\lingu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938" y="1620838"/>
            <a:ext cx="4810125" cy="3614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fa-IR" sz="3600" dirty="0" smtClean="0"/>
              <a:t>خواندن </a:t>
            </a:r>
            <a:r>
              <a:rPr lang="en-US" sz="3600" dirty="0" smtClean="0"/>
              <a:t>Chest x-ray </a:t>
            </a:r>
            <a:endParaRPr lang="fa-I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Check the patient's name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Read the date of the chest radiograph:</a:t>
            </a:r>
          </a:p>
          <a:p>
            <a:pPr marL="514350" indent="-514350">
              <a:buNone/>
            </a:pPr>
            <a:r>
              <a:rPr lang="en-US" sz="1600" dirty="0" smtClean="0"/>
              <a:t>           a mass that has become bigger over 3 months is more significant than one that has become bigger over 3 years.</a:t>
            </a:r>
          </a:p>
          <a:p>
            <a:pPr marL="514350" indent="-514350">
              <a:buNone/>
            </a:pPr>
            <a:r>
              <a:rPr lang="en-US" b="1" dirty="0" smtClean="0"/>
              <a:t>3. Note the view of x- ray </a:t>
            </a:r>
          </a:p>
          <a:p>
            <a:pPr marL="514350" indent="-514350">
              <a:buNone/>
            </a:pPr>
            <a:r>
              <a:rPr lang="en-US" b="1" dirty="0" smtClean="0"/>
              <a:t>4. Look for markers</a:t>
            </a:r>
            <a:r>
              <a:rPr lang="en-US" dirty="0" smtClean="0"/>
              <a:t>:</a:t>
            </a:r>
          </a:p>
          <a:p>
            <a:pPr marL="514350" indent="-514350">
              <a:buNone/>
            </a:pPr>
            <a:r>
              <a:rPr lang="en-US" dirty="0" smtClean="0"/>
              <a:t> </a:t>
            </a:r>
            <a:r>
              <a:rPr lang="en-US" sz="1600" dirty="0" smtClean="0"/>
              <a:t>'L' for Left, 'R' for Right, 'PA' for </a:t>
            </a:r>
            <a:r>
              <a:rPr lang="en-US" sz="1600" dirty="0" err="1" smtClean="0"/>
              <a:t>posteroanterior</a:t>
            </a:r>
            <a:r>
              <a:rPr lang="en-US" sz="1600" dirty="0" smtClean="0"/>
              <a:t>, 'AP' for </a:t>
            </a:r>
            <a:r>
              <a:rPr lang="en-US" sz="1600" dirty="0" err="1" smtClean="0"/>
              <a:t>anteroposterior</a:t>
            </a:r>
            <a:r>
              <a:rPr lang="en-US" sz="1600" dirty="0" smtClean="0"/>
              <a:t>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514350" indent="-514350">
              <a:buNone/>
            </a:pPr>
            <a:r>
              <a:rPr lang="en-US" b="1" dirty="0" smtClean="0"/>
              <a:t>5. Airway</a:t>
            </a:r>
            <a:r>
              <a:rPr lang="en-US" dirty="0" smtClean="0"/>
              <a:t>:</a:t>
            </a:r>
          </a:p>
          <a:p>
            <a:pPr marL="514350" indent="-514350">
              <a:buNone/>
            </a:pPr>
            <a:r>
              <a:rPr lang="en-US" dirty="0" smtClean="0"/>
              <a:t> </a:t>
            </a:r>
            <a:r>
              <a:rPr lang="en-US" sz="1600" dirty="0" smtClean="0"/>
              <a:t>Check to see if the airway is patent and midline.</a:t>
            </a:r>
            <a:endParaRPr lang="fa-IR" sz="1600" dirty="0" smtClean="0"/>
          </a:p>
          <a:p>
            <a:endParaRPr lang="fa-IR" dirty="0"/>
          </a:p>
        </p:txBody>
      </p:sp>
      <p:pic>
        <p:nvPicPr>
          <p:cNvPr id="4" name="Picture 3" descr="Image:Pneumothorax_CXR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731510" cy="469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124200" y="6248400"/>
            <a:ext cx="3276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Left </a:t>
            </a:r>
            <a:r>
              <a:rPr lang="en-US" sz="1400" b="1" dirty="0" err="1" smtClean="0"/>
              <a:t>pneumothorax</a:t>
            </a:r>
            <a:r>
              <a:rPr lang="en-US" sz="1400" dirty="0" smtClean="0"/>
              <a:t>.</a:t>
            </a:r>
            <a:endParaRPr lang="fa-I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6. Bones</a:t>
            </a:r>
            <a:r>
              <a:rPr lang="en-US" dirty="0" smtClean="0"/>
              <a:t>: Check the bones for any  </a:t>
            </a:r>
            <a:r>
              <a:rPr lang="en-US" dirty="0" err="1" smtClean="0"/>
              <a:t>fx</a:t>
            </a:r>
            <a:r>
              <a:rPr lang="en-US" dirty="0" smtClean="0"/>
              <a:t>, lesions, or defects.</a:t>
            </a:r>
            <a:endParaRPr lang="fa-IR" dirty="0"/>
          </a:p>
        </p:txBody>
      </p:sp>
      <p:pic>
        <p:nvPicPr>
          <p:cNvPr id="4" name="Picture 3" descr="Image:Clavicle_fracture_left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52600"/>
            <a:ext cx="5731510" cy="4556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7. Cardiac silhouette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1600" dirty="0" smtClean="0"/>
              <a:t>Look at the size of the cardiac silhouette .A normal cardiac silhouette occupies less than half the chest width.</a:t>
            </a:r>
          </a:p>
          <a:p>
            <a:pPr>
              <a:buNone/>
            </a:pPr>
            <a:endParaRPr lang="fa-IR" sz="1600" dirty="0"/>
          </a:p>
        </p:txBody>
      </p:sp>
      <p:pic>
        <p:nvPicPr>
          <p:cNvPr id="4" name="Picture 3" descr="Image:AoDiss_ChestXRay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981200"/>
            <a:ext cx="6705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8. Diaphragms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sz="1600" dirty="0" smtClean="0"/>
              <a:t>Look for a flat or raised diaphragm</a:t>
            </a:r>
            <a:r>
              <a:rPr lang="en-US" sz="1600" dirty="0" smtClean="0">
                <a:solidFill>
                  <a:srgbClr val="FF0000"/>
                </a:solidFill>
              </a:rPr>
              <a:t>. A flattened diaphragm may indicate emphysema</a:t>
            </a:r>
            <a:r>
              <a:rPr lang="en-US" sz="1600" dirty="0" smtClean="0"/>
              <a:t>. </a:t>
            </a:r>
            <a:r>
              <a:rPr lang="en-US" sz="1600" dirty="0" smtClean="0">
                <a:solidFill>
                  <a:srgbClr val="FF0000"/>
                </a:solidFill>
              </a:rPr>
              <a:t>A raised diaphragm may indicate area of airspace consolidation (as in pneumonia).</a:t>
            </a:r>
          </a:p>
          <a:p>
            <a:pPr>
              <a:buNone/>
            </a:pPr>
            <a:endParaRPr lang="fa-IR" sz="1600" dirty="0"/>
          </a:p>
        </p:txBody>
      </p:sp>
      <p:pic>
        <p:nvPicPr>
          <p:cNvPr id="4" name="Picture 3" descr="Image:LLL_pneumonia_with_effusionM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905000"/>
            <a:ext cx="5731510" cy="430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905000" y="6211669"/>
            <a:ext cx="533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Left pleural effusion associated with left lower lobe pneumonia</a:t>
            </a:r>
            <a:endParaRPr lang="fa-I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ارزیابی قلبی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مراحل ارزیابی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History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Inspection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Auscultation </a:t>
            </a:r>
            <a:r>
              <a:rPr lang="fa-IR" dirty="0" smtClean="0"/>
              <a:t> </a:t>
            </a:r>
          </a:p>
          <a:p>
            <a:pPr algn="r" rtl="1">
              <a:buFont typeface="Wingdings" pitchFamily="2" charset="2"/>
              <a:buChar char="ü"/>
            </a:pPr>
            <a:r>
              <a:rPr lang="en-US" dirty="0" smtClean="0"/>
              <a:t>Special exams</a:t>
            </a:r>
            <a:endParaRPr lang="fa-IR" dirty="0" smtClean="0"/>
          </a:p>
          <a:p>
            <a:pPr algn="r" rtl="1">
              <a:buFont typeface="Wingdings" pitchFamily="2" charset="2"/>
              <a:buChar char="ü"/>
            </a:pPr>
            <a:endParaRPr lang="fa-IR" dirty="0" smtClean="0"/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876"/>
          <a:stretch>
            <a:fillRect/>
          </a:stretch>
        </p:blipFill>
        <p:spPr>
          <a:xfrm>
            <a:off x="469164" y="533400"/>
            <a:ext cx="7989036" cy="579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706</Words>
  <Application>Microsoft Office PowerPoint</Application>
  <PresentationFormat>On-screen Show (4:3)</PresentationFormat>
  <Paragraphs>154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ارزیابی</vt:lpstr>
      <vt:lpstr>ارزیابی سیستم تنفسی</vt:lpstr>
      <vt:lpstr>Slide 4</vt:lpstr>
      <vt:lpstr>History </vt:lpstr>
      <vt:lpstr>Inspection </vt:lpstr>
      <vt:lpstr>Slide 7</vt:lpstr>
      <vt:lpstr>Slide 8</vt:lpstr>
      <vt:lpstr>Slide 9</vt:lpstr>
      <vt:lpstr>Palpation </vt:lpstr>
      <vt:lpstr>Percussion </vt:lpstr>
      <vt:lpstr>Auscultation  </vt:lpstr>
      <vt:lpstr>Slide 13</vt:lpstr>
      <vt:lpstr>Slide 14</vt:lpstr>
      <vt:lpstr>Slide 15</vt:lpstr>
      <vt:lpstr>Chest x-ray </vt:lpstr>
      <vt:lpstr>Slide 17</vt:lpstr>
      <vt:lpstr>Slide 18</vt:lpstr>
      <vt:lpstr>Normal chest x-ray. A=Airway; B=Bone, C=Cardiac silhouette, D=Diaphragm, E=Edge of the heart, F=Field of lung, G=Gastric bubble, H=Hilum of lung </vt:lpstr>
      <vt:lpstr>Lobes</vt:lpstr>
      <vt:lpstr>Lobes (continued)</vt:lpstr>
      <vt:lpstr>Lobes (continued)</vt:lpstr>
      <vt:lpstr>Lobes (continued)</vt:lpstr>
      <vt:lpstr>Lobes (continued)</vt:lpstr>
      <vt:lpstr>Lobes (continued)</vt:lpstr>
      <vt:lpstr>خواندن Chest x-ray </vt:lpstr>
      <vt:lpstr>Slide 27</vt:lpstr>
      <vt:lpstr>Slide 28</vt:lpstr>
      <vt:lpstr>Slide 29</vt:lpstr>
      <vt:lpstr>Slide 30</vt:lpstr>
      <vt:lpstr>ارزیابی قلبی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MASUMEH</dc:creator>
  <cp:lastModifiedBy>ADMIN</cp:lastModifiedBy>
  <cp:revision>89</cp:revision>
  <dcterms:created xsi:type="dcterms:W3CDTF">2006-08-16T00:00:00Z</dcterms:created>
  <dcterms:modified xsi:type="dcterms:W3CDTF">2013-10-12T16:21:46Z</dcterms:modified>
</cp:coreProperties>
</file>